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8" r:id="rId1"/>
  </p:sldMasterIdLst>
  <p:notesMasterIdLst>
    <p:notesMasterId r:id="rId72"/>
  </p:notes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314" r:id="rId23"/>
    <p:sldId id="266" r:id="rId24"/>
    <p:sldId id="315" r:id="rId25"/>
    <p:sldId id="267" r:id="rId26"/>
    <p:sldId id="316" r:id="rId27"/>
    <p:sldId id="268" r:id="rId28"/>
    <p:sldId id="317" r:id="rId29"/>
    <p:sldId id="269" r:id="rId30"/>
    <p:sldId id="318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94" r:id="rId41"/>
    <p:sldId id="281" r:id="rId42"/>
    <p:sldId id="295" r:id="rId43"/>
    <p:sldId id="296" r:id="rId44"/>
    <p:sldId id="298" r:id="rId45"/>
    <p:sldId id="299" r:id="rId46"/>
    <p:sldId id="301" r:id="rId47"/>
    <p:sldId id="300" r:id="rId48"/>
    <p:sldId id="302" r:id="rId49"/>
    <p:sldId id="303" r:id="rId50"/>
    <p:sldId id="313" r:id="rId51"/>
    <p:sldId id="304" r:id="rId52"/>
    <p:sldId id="306" r:id="rId53"/>
    <p:sldId id="307" r:id="rId54"/>
    <p:sldId id="308" r:id="rId55"/>
    <p:sldId id="283" r:id="rId56"/>
    <p:sldId id="284" r:id="rId57"/>
    <p:sldId id="285" r:id="rId58"/>
    <p:sldId id="309" r:id="rId59"/>
    <p:sldId id="310" r:id="rId60"/>
    <p:sldId id="312" r:id="rId61"/>
    <p:sldId id="311" r:id="rId62"/>
    <p:sldId id="286" r:id="rId63"/>
    <p:sldId id="287" r:id="rId64"/>
    <p:sldId id="288" r:id="rId65"/>
    <p:sldId id="289" r:id="rId66"/>
    <p:sldId id="290" r:id="rId67"/>
    <p:sldId id="291" r:id="rId68"/>
    <p:sldId id="292" r:id="rId69"/>
    <p:sldId id="293" r:id="rId70"/>
    <p:sldId id="31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6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ata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6" Type="http://schemas.openxmlformats.org/officeDocument/2006/relationships/image" Target="../media/image37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4" Type="http://schemas.openxmlformats.org/officeDocument/2006/relationships/image" Target="../media/image48.svg"/></Relationships>
</file>

<file path=ppt/diagrams/_rels/drawing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4" Type="http://schemas.openxmlformats.org/officeDocument/2006/relationships/image" Target="../media/image5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75C169-CCAD-4090-AB91-9909B328DB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B3E5AE7-656A-419B-B235-95D0022C4114}">
      <dgm:prSet/>
      <dgm:spPr/>
      <dgm:t>
        <a:bodyPr/>
        <a:lstStyle/>
        <a:p>
          <a:r>
            <a:rPr lang="en-US" b="0" i="0"/>
            <a:t>Parent training and education</a:t>
          </a:r>
          <a:endParaRPr lang="en-US"/>
        </a:p>
      </dgm:t>
    </dgm:pt>
    <dgm:pt modelId="{FDEB550C-A3B3-4319-9278-0D7C27F7A058}" type="parTrans" cxnId="{E7E2C73A-D6A9-4038-BA2E-F6E63DD59AC8}">
      <dgm:prSet/>
      <dgm:spPr/>
      <dgm:t>
        <a:bodyPr/>
        <a:lstStyle/>
        <a:p>
          <a:endParaRPr lang="en-US"/>
        </a:p>
      </dgm:t>
    </dgm:pt>
    <dgm:pt modelId="{A567C717-3A81-4933-B286-C6FA3EE71ED8}" type="sibTrans" cxnId="{E7E2C73A-D6A9-4038-BA2E-F6E63DD59AC8}">
      <dgm:prSet/>
      <dgm:spPr/>
      <dgm:t>
        <a:bodyPr/>
        <a:lstStyle/>
        <a:p>
          <a:endParaRPr lang="en-US"/>
        </a:p>
      </dgm:t>
    </dgm:pt>
    <dgm:pt modelId="{CFDC4488-9FC6-452F-B408-B2D4BABA738A}">
      <dgm:prSet/>
      <dgm:spPr/>
      <dgm:t>
        <a:bodyPr/>
        <a:lstStyle/>
        <a:p>
          <a:r>
            <a:rPr lang="en-US" b="0" i="0"/>
            <a:t>Explicit instruction</a:t>
          </a:r>
          <a:endParaRPr lang="en-US"/>
        </a:p>
      </dgm:t>
    </dgm:pt>
    <dgm:pt modelId="{053DD382-B6DE-4BCC-A8BB-A60F83420A06}" type="parTrans" cxnId="{A8D257C4-6E31-45CB-BDB6-557BB811D201}">
      <dgm:prSet/>
      <dgm:spPr/>
      <dgm:t>
        <a:bodyPr/>
        <a:lstStyle/>
        <a:p>
          <a:endParaRPr lang="en-US"/>
        </a:p>
      </dgm:t>
    </dgm:pt>
    <dgm:pt modelId="{77FC07A6-0B63-4869-A657-FB5F0ABE33AF}" type="sibTrans" cxnId="{A8D257C4-6E31-45CB-BDB6-557BB811D201}">
      <dgm:prSet/>
      <dgm:spPr/>
      <dgm:t>
        <a:bodyPr/>
        <a:lstStyle/>
        <a:p>
          <a:endParaRPr lang="en-US"/>
        </a:p>
      </dgm:t>
    </dgm:pt>
    <dgm:pt modelId="{C3D8ACB0-03AE-49B0-81CF-FAC00545C0AA}">
      <dgm:prSet/>
      <dgm:spPr/>
      <dgm:t>
        <a:bodyPr/>
        <a:lstStyle/>
        <a:p>
          <a:r>
            <a:rPr lang="en-US" b="0" i="0"/>
            <a:t>Using community resources</a:t>
          </a:r>
          <a:endParaRPr lang="en-US"/>
        </a:p>
      </dgm:t>
    </dgm:pt>
    <dgm:pt modelId="{9121C4A0-60C5-407D-ADB3-1A91E5B713D4}" type="parTrans" cxnId="{F6414878-9E7A-48D9-9C79-D52B3CB0F2BF}">
      <dgm:prSet/>
      <dgm:spPr/>
      <dgm:t>
        <a:bodyPr/>
        <a:lstStyle/>
        <a:p>
          <a:endParaRPr lang="en-US"/>
        </a:p>
      </dgm:t>
    </dgm:pt>
    <dgm:pt modelId="{44D37543-8438-4E5D-944A-213A4D7EA722}" type="sibTrans" cxnId="{F6414878-9E7A-48D9-9C79-D52B3CB0F2BF}">
      <dgm:prSet/>
      <dgm:spPr/>
      <dgm:t>
        <a:bodyPr/>
        <a:lstStyle/>
        <a:p>
          <a:endParaRPr lang="en-US"/>
        </a:p>
      </dgm:t>
    </dgm:pt>
    <dgm:pt modelId="{870C048A-3EEB-4AE1-A5D7-388C5025F1E1}">
      <dgm:prSet/>
      <dgm:spPr/>
      <dgm:t>
        <a:bodyPr/>
        <a:lstStyle/>
        <a:p>
          <a:r>
            <a:rPr lang="en-US" b="0" i="0"/>
            <a:t>Including parents as agents of change</a:t>
          </a:r>
          <a:endParaRPr lang="en-US"/>
        </a:p>
      </dgm:t>
    </dgm:pt>
    <dgm:pt modelId="{86781BAE-0D74-4AA5-8240-A2B324445A95}" type="parTrans" cxnId="{EEE1AC83-CF20-4D47-A6FD-F992B7291621}">
      <dgm:prSet/>
      <dgm:spPr/>
      <dgm:t>
        <a:bodyPr/>
        <a:lstStyle/>
        <a:p>
          <a:endParaRPr lang="en-US"/>
        </a:p>
      </dgm:t>
    </dgm:pt>
    <dgm:pt modelId="{4004D1EF-EEE6-45AE-B985-BB6C1CD7BD8D}" type="sibTrans" cxnId="{EEE1AC83-CF20-4D47-A6FD-F992B7291621}">
      <dgm:prSet/>
      <dgm:spPr/>
      <dgm:t>
        <a:bodyPr/>
        <a:lstStyle/>
        <a:p>
          <a:endParaRPr lang="en-US"/>
        </a:p>
      </dgm:t>
    </dgm:pt>
    <dgm:pt modelId="{FBCD1D2F-F672-9E42-BC14-7A76658AAA16}" type="pres">
      <dgm:prSet presAssocID="{8E75C169-CCAD-4090-AB91-9909B328DBA7}" presName="linear" presStyleCnt="0">
        <dgm:presLayoutVars>
          <dgm:animLvl val="lvl"/>
          <dgm:resizeHandles val="exact"/>
        </dgm:presLayoutVars>
      </dgm:prSet>
      <dgm:spPr/>
    </dgm:pt>
    <dgm:pt modelId="{8E2D16F2-426D-9D49-8BEC-4DC570AD04E1}" type="pres">
      <dgm:prSet presAssocID="{DB3E5AE7-656A-419B-B235-95D0022C41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07297D-770F-0745-99D7-BE38543595EB}" type="pres">
      <dgm:prSet presAssocID="{A567C717-3A81-4933-B286-C6FA3EE71ED8}" presName="spacer" presStyleCnt="0"/>
      <dgm:spPr/>
    </dgm:pt>
    <dgm:pt modelId="{71E6DFF6-64B6-7A45-AB37-DBEAA14581D1}" type="pres">
      <dgm:prSet presAssocID="{CFDC4488-9FC6-452F-B408-B2D4BABA73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3F99DAA-C8E5-EF41-811C-F6BF03FC5A03}" type="pres">
      <dgm:prSet presAssocID="{77FC07A6-0B63-4869-A657-FB5F0ABE33AF}" presName="spacer" presStyleCnt="0"/>
      <dgm:spPr/>
    </dgm:pt>
    <dgm:pt modelId="{0D9318FC-01E7-6643-B0D4-E35E08546223}" type="pres">
      <dgm:prSet presAssocID="{C3D8ACB0-03AE-49B0-81CF-FAC00545C0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404C56E-E9A2-C14B-BDB0-9DC2BF6D5BCA}" type="pres">
      <dgm:prSet presAssocID="{44D37543-8438-4E5D-944A-213A4D7EA722}" presName="spacer" presStyleCnt="0"/>
      <dgm:spPr/>
    </dgm:pt>
    <dgm:pt modelId="{D9962CBA-6AA9-7E4D-9F19-02E2C5F2ADBA}" type="pres">
      <dgm:prSet presAssocID="{870C048A-3EEB-4AE1-A5D7-388C5025F1E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40C8708-F7D6-8E4A-BBEF-574E39723A19}" type="presOf" srcId="{CFDC4488-9FC6-452F-B408-B2D4BABA738A}" destId="{71E6DFF6-64B6-7A45-AB37-DBEAA14581D1}" srcOrd="0" destOrd="0" presId="urn:microsoft.com/office/officeart/2005/8/layout/vList2"/>
    <dgm:cxn modelId="{13F3D013-119F-5548-9A85-D468D06045D7}" type="presOf" srcId="{DB3E5AE7-656A-419B-B235-95D0022C4114}" destId="{8E2D16F2-426D-9D49-8BEC-4DC570AD04E1}" srcOrd="0" destOrd="0" presId="urn:microsoft.com/office/officeart/2005/8/layout/vList2"/>
    <dgm:cxn modelId="{E7E2C73A-D6A9-4038-BA2E-F6E63DD59AC8}" srcId="{8E75C169-CCAD-4090-AB91-9909B328DBA7}" destId="{DB3E5AE7-656A-419B-B235-95D0022C4114}" srcOrd="0" destOrd="0" parTransId="{FDEB550C-A3B3-4319-9278-0D7C27F7A058}" sibTransId="{A567C717-3A81-4933-B286-C6FA3EE71ED8}"/>
    <dgm:cxn modelId="{09378E5D-0AE5-514C-8D9F-0312C6A1A79F}" type="presOf" srcId="{C3D8ACB0-03AE-49B0-81CF-FAC00545C0AA}" destId="{0D9318FC-01E7-6643-B0D4-E35E08546223}" srcOrd="0" destOrd="0" presId="urn:microsoft.com/office/officeart/2005/8/layout/vList2"/>
    <dgm:cxn modelId="{98C0E05F-2628-F547-A420-A635014D19D6}" type="presOf" srcId="{870C048A-3EEB-4AE1-A5D7-388C5025F1E1}" destId="{D9962CBA-6AA9-7E4D-9F19-02E2C5F2ADBA}" srcOrd="0" destOrd="0" presId="urn:microsoft.com/office/officeart/2005/8/layout/vList2"/>
    <dgm:cxn modelId="{F6414878-9E7A-48D9-9C79-D52B3CB0F2BF}" srcId="{8E75C169-CCAD-4090-AB91-9909B328DBA7}" destId="{C3D8ACB0-03AE-49B0-81CF-FAC00545C0AA}" srcOrd="2" destOrd="0" parTransId="{9121C4A0-60C5-407D-ADB3-1A91E5B713D4}" sibTransId="{44D37543-8438-4E5D-944A-213A4D7EA722}"/>
    <dgm:cxn modelId="{EEE1AC83-CF20-4D47-A6FD-F992B7291621}" srcId="{8E75C169-CCAD-4090-AB91-9909B328DBA7}" destId="{870C048A-3EEB-4AE1-A5D7-388C5025F1E1}" srcOrd="3" destOrd="0" parTransId="{86781BAE-0D74-4AA5-8240-A2B324445A95}" sibTransId="{4004D1EF-EEE6-45AE-B985-BB6C1CD7BD8D}"/>
    <dgm:cxn modelId="{9A895088-DDC4-DD40-A000-5445D2DB4BAE}" type="presOf" srcId="{8E75C169-CCAD-4090-AB91-9909B328DBA7}" destId="{FBCD1D2F-F672-9E42-BC14-7A76658AAA16}" srcOrd="0" destOrd="0" presId="urn:microsoft.com/office/officeart/2005/8/layout/vList2"/>
    <dgm:cxn modelId="{A8D257C4-6E31-45CB-BDB6-557BB811D201}" srcId="{8E75C169-CCAD-4090-AB91-9909B328DBA7}" destId="{CFDC4488-9FC6-452F-B408-B2D4BABA738A}" srcOrd="1" destOrd="0" parTransId="{053DD382-B6DE-4BCC-A8BB-A60F83420A06}" sibTransId="{77FC07A6-0B63-4869-A657-FB5F0ABE33AF}"/>
    <dgm:cxn modelId="{90ABB2A0-2586-7A4F-8FE4-77B947EB5CCB}" type="presParOf" srcId="{FBCD1D2F-F672-9E42-BC14-7A76658AAA16}" destId="{8E2D16F2-426D-9D49-8BEC-4DC570AD04E1}" srcOrd="0" destOrd="0" presId="urn:microsoft.com/office/officeart/2005/8/layout/vList2"/>
    <dgm:cxn modelId="{231F2502-8C08-1F4A-B71D-B9FEABE10123}" type="presParOf" srcId="{FBCD1D2F-F672-9E42-BC14-7A76658AAA16}" destId="{AB07297D-770F-0745-99D7-BE38543595EB}" srcOrd="1" destOrd="0" presId="urn:microsoft.com/office/officeart/2005/8/layout/vList2"/>
    <dgm:cxn modelId="{ABBA3A3B-0B5F-BE4A-9E7E-14B6E25D3A60}" type="presParOf" srcId="{FBCD1D2F-F672-9E42-BC14-7A76658AAA16}" destId="{71E6DFF6-64B6-7A45-AB37-DBEAA14581D1}" srcOrd="2" destOrd="0" presId="urn:microsoft.com/office/officeart/2005/8/layout/vList2"/>
    <dgm:cxn modelId="{6053FEA1-42CE-504A-BDED-99FB456A4A1E}" type="presParOf" srcId="{FBCD1D2F-F672-9E42-BC14-7A76658AAA16}" destId="{E3F99DAA-C8E5-EF41-811C-F6BF03FC5A03}" srcOrd="3" destOrd="0" presId="urn:microsoft.com/office/officeart/2005/8/layout/vList2"/>
    <dgm:cxn modelId="{9085FCEC-D0A1-B14A-AB76-D7F7FDAA3466}" type="presParOf" srcId="{FBCD1D2F-F672-9E42-BC14-7A76658AAA16}" destId="{0D9318FC-01E7-6643-B0D4-E35E08546223}" srcOrd="4" destOrd="0" presId="urn:microsoft.com/office/officeart/2005/8/layout/vList2"/>
    <dgm:cxn modelId="{BB80838B-C12C-BF43-B238-E9F66A6B9A00}" type="presParOf" srcId="{FBCD1D2F-F672-9E42-BC14-7A76658AAA16}" destId="{E404C56E-E9A2-C14B-BDB0-9DC2BF6D5BCA}" srcOrd="5" destOrd="0" presId="urn:microsoft.com/office/officeart/2005/8/layout/vList2"/>
    <dgm:cxn modelId="{7199B6D9-FD4D-1642-95CA-795F72CD854B}" type="presParOf" srcId="{FBCD1D2F-F672-9E42-BC14-7A76658AAA16}" destId="{D9962CBA-6AA9-7E4D-9F19-02E2C5F2ADB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21D308-D2CE-4C87-8586-ED7A38BE88F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F776B3F-3B0B-434F-91AC-74BF38A834B1}">
      <dgm:prSet/>
      <dgm:spPr/>
      <dgm:t>
        <a:bodyPr/>
        <a:lstStyle/>
        <a:p>
          <a:r>
            <a:rPr lang="en-US" i="1"/>
            <a:t>In session 3, the leaders begin to provide more specific tools and strategies</a:t>
          </a:r>
          <a:r>
            <a:rPr lang="en-US"/>
            <a:t> </a:t>
          </a:r>
          <a:r>
            <a:rPr lang="en-US" i="1"/>
            <a:t>for the children to use at home to monitor their engine speeds. </a:t>
          </a:r>
          <a:endParaRPr lang="en-US"/>
        </a:p>
      </dgm:t>
    </dgm:pt>
    <dgm:pt modelId="{C8B0A6AB-1D34-4356-A296-FBEB4FF5C494}" type="parTrans" cxnId="{458AE350-0B45-48E1-B316-D33CDD6468BA}">
      <dgm:prSet/>
      <dgm:spPr/>
      <dgm:t>
        <a:bodyPr/>
        <a:lstStyle/>
        <a:p>
          <a:endParaRPr lang="en-US"/>
        </a:p>
      </dgm:t>
    </dgm:pt>
    <dgm:pt modelId="{17669152-31EF-43BE-BF6B-3C4C4A81B6D1}" type="sibTrans" cxnId="{458AE350-0B45-48E1-B316-D33CDD6468BA}">
      <dgm:prSet/>
      <dgm:spPr/>
      <dgm:t>
        <a:bodyPr/>
        <a:lstStyle/>
        <a:p>
          <a:endParaRPr lang="en-US"/>
        </a:p>
      </dgm:t>
    </dgm:pt>
    <dgm:pt modelId="{560A9C93-8455-4909-8771-051609167A04}">
      <dgm:prSet/>
      <dgm:spPr/>
      <dgm:t>
        <a:bodyPr/>
        <a:lstStyle/>
        <a:p>
          <a:r>
            <a:rPr lang="en-US" i="1"/>
            <a:t>The engine</a:t>
          </a:r>
          <a:r>
            <a:rPr lang="en-US"/>
            <a:t> </a:t>
          </a:r>
          <a:r>
            <a:rPr lang="en-US" i="1"/>
            <a:t>speed concept continues to be emphasized, including having the children</a:t>
          </a:r>
          <a:r>
            <a:rPr lang="en-US"/>
            <a:t> </a:t>
          </a:r>
          <a:r>
            <a:rPr lang="en-US" i="1"/>
            <a:t>create their own speedometer to take home. </a:t>
          </a:r>
          <a:endParaRPr lang="en-US"/>
        </a:p>
      </dgm:t>
    </dgm:pt>
    <dgm:pt modelId="{41E38923-368F-4D48-A3BB-9AF02B78C247}" type="parTrans" cxnId="{BB6C17BF-AB80-4109-B1BD-BE4F82F8ED30}">
      <dgm:prSet/>
      <dgm:spPr/>
      <dgm:t>
        <a:bodyPr/>
        <a:lstStyle/>
        <a:p>
          <a:endParaRPr lang="en-US"/>
        </a:p>
      </dgm:t>
    </dgm:pt>
    <dgm:pt modelId="{2F72FB29-BF07-4BD7-A37E-18DAC931A221}" type="sibTrans" cxnId="{BB6C17BF-AB80-4109-B1BD-BE4F82F8ED30}">
      <dgm:prSet/>
      <dgm:spPr/>
      <dgm:t>
        <a:bodyPr/>
        <a:lstStyle/>
        <a:p>
          <a:endParaRPr lang="en-US"/>
        </a:p>
      </dgm:t>
    </dgm:pt>
    <dgm:pt modelId="{D8A67B75-DF3F-475B-8B09-44EA7720CF8C}">
      <dgm:prSet/>
      <dgm:spPr/>
      <dgm:t>
        <a:bodyPr/>
        <a:lstStyle/>
        <a:p>
          <a:r>
            <a:rPr lang="en-US" i="1"/>
            <a:t>The children and parents are</a:t>
          </a:r>
          <a:r>
            <a:rPr lang="en-US"/>
            <a:t> </a:t>
          </a:r>
          <a:r>
            <a:rPr lang="en-US" i="1"/>
            <a:t>given a homework assignment to monitor the children’s engine speeds to</a:t>
          </a:r>
          <a:r>
            <a:rPr lang="en-US"/>
            <a:t> </a:t>
          </a:r>
          <a:r>
            <a:rPr lang="en-US" i="1"/>
            <a:t>see how their engine speeds change throughout the day. </a:t>
          </a:r>
          <a:endParaRPr lang="en-US"/>
        </a:p>
      </dgm:t>
    </dgm:pt>
    <dgm:pt modelId="{BB6B5619-3631-4467-A1E4-E4942687CEC9}" type="parTrans" cxnId="{97FC7423-389F-42A7-AF99-AA435A7B3932}">
      <dgm:prSet/>
      <dgm:spPr/>
      <dgm:t>
        <a:bodyPr/>
        <a:lstStyle/>
        <a:p>
          <a:endParaRPr lang="en-US"/>
        </a:p>
      </dgm:t>
    </dgm:pt>
    <dgm:pt modelId="{84E02B79-A879-45F4-A30E-EA9A8279FEFD}" type="sibTrans" cxnId="{97FC7423-389F-42A7-AF99-AA435A7B3932}">
      <dgm:prSet/>
      <dgm:spPr/>
      <dgm:t>
        <a:bodyPr/>
        <a:lstStyle/>
        <a:p>
          <a:endParaRPr lang="en-US"/>
        </a:p>
      </dgm:t>
    </dgm:pt>
    <dgm:pt modelId="{F7FB726A-DAE6-4AA7-82DC-6694CA371472}">
      <dgm:prSet/>
      <dgm:spPr/>
      <dgm:t>
        <a:bodyPr/>
        <a:lstStyle/>
        <a:p>
          <a:r>
            <a:rPr lang="en-US" i="1"/>
            <a:t>The joint session</a:t>
          </a:r>
          <a:r>
            <a:rPr lang="en-US"/>
            <a:t> </a:t>
          </a:r>
          <a:r>
            <a:rPr lang="en-US" i="1"/>
            <a:t>between the children and parents demonstrates and teaches a relaxation</a:t>
          </a:r>
          <a:r>
            <a:rPr lang="en-US"/>
            <a:t> </a:t>
          </a:r>
          <a:r>
            <a:rPr lang="en-US" i="1"/>
            <a:t>exercise that children and parents can practice at home to change engine speed when child is dysregulated.</a:t>
          </a:r>
          <a:endParaRPr lang="en-US"/>
        </a:p>
      </dgm:t>
    </dgm:pt>
    <dgm:pt modelId="{5F4D1D75-8CA1-4A63-A8A8-548007BE7770}" type="parTrans" cxnId="{E23221F6-7429-4384-BABA-2F4ADB1BF363}">
      <dgm:prSet/>
      <dgm:spPr/>
      <dgm:t>
        <a:bodyPr/>
        <a:lstStyle/>
        <a:p>
          <a:endParaRPr lang="en-US"/>
        </a:p>
      </dgm:t>
    </dgm:pt>
    <dgm:pt modelId="{865F69BC-A978-4270-89DD-90D2AF5CF065}" type="sibTrans" cxnId="{E23221F6-7429-4384-BABA-2F4ADB1BF363}">
      <dgm:prSet/>
      <dgm:spPr/>
      <dgm:t>
        <a:bodyPr/>
        <a:lstStyle/>
        <a:p>
          <a:endParaRPr lang="en-US"/>
        </a:p>
      </dgm:t>
    </dgm:pt>
    <dgm:pt modelId="{BC04FDE2-7011-0B41-8D5F-2C092D39D2AC}" type="pres">
      <dgm:prSet presAssocID="{3021D308-D2CE-4C87-8586-ED7A38BE88F5}" presName="outerComposite" presStyleCnt="0">
        <dgm:presLayoutVars>
          <dgm:chMax val="5"/>
          <dgm:dir/>
          <dgm:resizeHandles val="exact"/>
        </dgm:presLayoutVars>
      </dgm:prSet>
      <dgm:spPr/>
    </dgm:pt>
    <dgm:pt modelId="{5EBC595E-44BD-3B40-83B5-C2321470DE97}" type="pres">
      <dgm:prSet presAssocID="{3021D308-D2CE-4C87-8586-ED7A38BE88F5}" presName="dummyMaxCanvas" presStyleCnt="0">
        <dgm:presLayoutVars/>
      </dgm:prSet>
      <dgm:spPr/>
    </dgm:pt>
    <dgm:pt modelId="{60FFFC84-675C-6D4A-88BC-25D27B10A159}" type="pres">
      <dgm:prSet presAssocID="{3021D308-D2CE-4C87-8586-ED7A38BE88F5}" presName="FourNodes_1" presStyleLbl="node1" presStyleIdx="0" presStyleCnt="4">
        <dgm:presLayoutVars>
          <dgm:bulletEnabled val="1"/>
        </dgm:presLayoutVars>
      </dgm:prSet>
      <dgm:spPr/>
    </dgm:pt>
    <dgm:pt modelId="{095D52EB-A42C-1D44-9CD4-808E5D2DED23}" type="pres">
      <dgm:prSet presAssocID="{3021D308-D2CE-4C87-8586-ED7A38BE88F5}" presName="FourNodes_2" presStyleLbl="node1" presStyleIdx="1" presStyleCnt="4">
        <dgm:presLayoutVars>
          <dgm:bulletEnabled val="1"/>
        </dgm:presLayoutVars>
      </dgm:prSet>
      <dgm:spPr/>
    </dgm:pt>
    <dgm:pt modelId="{1BF3B34A-5FFF-A845-B64F-5841160563F6}" type="pres">
      <dgm:prSet presAssocID="{3021D308-D2CE-4C87-8586-ED7A38BE88F5}" presName="FourNodes_3" presStyleLbl="node1" presStyleIdx="2" presStyleCnt="4">
        <dgm:presLayoutVars>
          <dgm:bulletEnabled val="1"/>
        </dgm:presLayoutVars>
      </dgm:prSet>
      <dgm:spPr/>
    </dgm:pt>
    <dgm:pt modelId="{5F146F61-1DB6-1A41-AF92-DCDDACD49182}" type="pres">
      <dgm:prSet presAssocID="{3021D308-D2CE-4C87-8586-ED7A38BE88F5}" presName="FourNodes_4" presStyleLbl="node1" presStyleIdx="3" presStyleCnt="4">
        <dgm:presLayoutVars>
          <dgm:bulletEnabled val="1"/>
        </dgm:presLayoutVars>
      </dgm:prSet>
      <dgm:spPr/>
    </dgm:pt>
    <dgm:pt modelId="{8EC4E460-A36E-AA47-B148-870E281EE4A6}" type="pres">
      <dgm:prSet presAssocID="{3021D308-D2CE-4C87-8586-ED7A38BE88F5}" presName="FourConn_1-2" presStyleLbl="fgAccFollowNode1" presStyleIdx="0" presStyleCnt="3">
        <dgm:presLayoutVars>
          <dgm:bulletEnabled val="1"/>
        </dgm:presLayoutVars>
      </dgm:prSet>
      <dgm:spPr/>
    </dgm:pt>
    <dgm:pt modelId="{550B2477-2628-A54D-9631-2640EC071BE0}" type="pres">
      <dgm:prSet presAssocID="{3021D308-D2CE-4C87-8586-ED7A38BE88F5}" presName="FourConn_2-3" presStyleLbl="fgAccFollowNode1" presStyleIdx="1" presStyleCnt="3">
        <dgm:presLayoutVars>
          <dgm:bulletEnabled val="1"/>
        </dgm:presLayoutVars>
      </dgm:prSet>
      <dgm:spPr/>
    </dgm:pt>
    <dgm:pt modelId="{992D362B-FDDF-5E40-858C-9D5FC82E59F1}" type="pres">
      <dgm:prSet presAssocID="{3021D308-D2CE-4C87-8586-ED7A38BE88F5}" presName="FourConn_3-4" presStyleLbl="fgAccFollowNode1" presStyleIdx="2" presStyleCnt="3">
        <dgm:presLayoutVars>
          <dgm:bulletEnabled val="1"/>
        </dgm:presLayoutVars>
      </dgm:prSet>
      <dgm:spPr/>
    </dgm:pt>
    <dgm:pt modelId="{7BB2339A-3CDA-F44A-A25C-F8FCED8B35BB}" type="pres">
      <dgm:prSet presAssocID="{3021D308-D2CE-4C87-8586-ED7A38BE88F5}" presName="FourNodes_1_text" presStyleLbl="node1" presStyleIdx="3" presStyleCnt="4">
        <dgm:presLayoutVars>
          <dgm:bulletEnabled val="1"/>
        </dgm:presLayoutVars>
      </dgm:prSet>
      <dgm:spPr/>
    </dgm:pt>
    <dgm:pt modelId="{AFCEAFE9-0EF8-9D46-9B2A-B0F136B05A18}" type="pres">
      <dgm:prSet presAssocID="{3021D308-D2CE-4C87-8586-ED7A38BE88F5}" presName="FourNodes_2_text" presStyleLbl="node1" presStyleIdx="3" presStyleCnt="4">
        <dgm:presLayoutVars>
          <dgm:bulletEnabled val="1"/>
        </dgm:presLayoutVars>
      </dgm:prSet>
      <dgm:spPr/>
    </dgm:pt>
    <dgm:pt modelId="{47C112C1-7CEA-B244-9F8B-1B9EDAE8C359}" type="pres">
      <dgm:prSet presAssocID="{3021D308-D2CE-4C87-8586-ED7A38BE88F5}" presName="FourNodes_3_text" presStyleLbl="node1" presStyleIdx="3" presStyleCnt="4">
        <dgm:presLayoutVars>
          <dgm:bulletEnabled val="1"/>
        </dgm:presLayoutVars>
      </dgm:prSet>
      <dgm:spPr/>
    </dgm:pt>
    <dgm:pt modelId="{F1000F28-3EF1-9E44-8A9D-7BB1AAC0AC72}" type="pres">
      <dgm:prSet presAssocID="{3021D308-D2CE-4C87-8586-ED7A38BE88F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67D1114-E7F8-F645-A6DD-7005B5F7B0F3}" type="presOf" srcId="{560A9C93-8455-4909-8771-051609167A04}" destId="{AFCEAFE9-0EF8-9D46-9B2A-B0F136B05A18}" srcOrd="1" destOrd="0" presId="urn:microsoft.com/office/officeart/2005/8/layout/vProcess5"/>
    <dgm:cxn modelId="{D50C3A1C-9906-4548-AF17-39E7C3E3D747}" type="presOf" srcId="{D8A67B75-DF3F-475B-8B09-44EA7720CF8C}" destId="{1BF3B34A-5FFF-A845-B64F-5841160563F6}" srcOrd="0" destOrd="0" presId="urn:microsoft.com/office/officeart/2005/8/layout/vProcess5"/>
    <dgm:cxn modelId="{97FC7423-389F-42A7-AF99-AA435A7B3932}" srcId="{3021D308-D2CE-4C87-8586-ED7A38BE88F5}" destId="{D8A67B75-DF3F-475B-8B09-44EA7720CF8C}" srcOrd="2" destOrd="0" parTransId="{BB6B5619-3631-4467-A1E4-E4942687CEC9}" sibTransId="{84E02B79-A879-45F4-A30E-EA9A8279FEFD}"/>
    <dgm:cxn modelId="{3EA44427-E631-AF41-85F0-4AFC1E02A288}" type="presOf" srcId="{560A9C93-8455-4909-8771-051609167A04}" destId="{095D52EB-A42C-1D44-9CD4-808E5D2DED23}" srcOrd="0" destOrd="0" presId="urn:microsoft.com/office/officeart/2005/8/layout/vProcess5"/>
    <dgm:cxn modelId="{01AE4239-1FF8-9948-AC89-780B09737984}" type="presOf" srcId="{D8A67B75-DF3F-475B-8B09-44EA7720CF8C}" destId="{47C112C1-7CEA-B244-9F8B-1B9EDAE8C359}" srcOrd="1" destOrd="0" presId="urn:microsoft.com/office/officeart/2005/8/layout/vProcess5"/>
    <dgm:cxn modelId="{54C73A6C-BA45-DA4A-9EFD-BD484725C901}" type="presOf" srcId="{84E02B79-A879-45F4-A30E-EA9A8279FEFD}" destId="{992D362B-FDDF-5E40-858C-9D5FC82E59F1}" srcOrd="0" destOrd="0" presId="urn:microsoft.com/office/officeart/2005/8/layout/vProcess5"/>
    <dgm:cxn modelId="{458AE350-0B45-48E1-B316-D33CDD6468BA}" srcId="{3021D308-D2CE-4C87-8586-ED7A38BE88F5}" destId="{BF776B3F-3B0B-434F-91AC-74BF38A834B1}" srcOrd="0" destOrd="0" parTransId="{C8B0A6AB-1D34-4356-A296-FBEB4FF5C494}" sibTransId="{17669152-31EF-43BE-BF6B-3C4C4A81B6D1}"/>
    <dgm:cxn modelId="{DF3D7680-6575-6A4D-8467-CAFE15711C69}" type="presOf" srcId="{F7FB726A-DAE6-4AA7-82DC-6694CA371472}" destId="{5F146F61-1DB6-1A41-AF92-DCDDACD49182}" srcOrd="0" destOrd="0" presId="urn:microsoft.com/office/officeart/2005/8/layout/vProcess5"/>
    <dgm:cxn modelId="{E53AEB8A-4939-F846-B59F-C5348F7A80BE}" type="presOf" srcId="{F7FB726A-DAE6-4AA7-82DC-6694CA371472}" destId="{F1000F28-3EF1-9E44-8A9D-7BB1AAC0AC72}" srcOrd="1" destOrd="0" presId="urn:microsoft.com/office/officeart/2005/8/layout/vProcess5"/>
    <dgm:cxn modelId="{1AFC9C96-BAF2-594B-A5FB-4D80E2F9CDF5}" type="presOf" srcId="{17669152-31EF-43BE-BF6B-3C4C4A81B6D1}" destId="{8EC4E460-A36E-AA47-B148-870E281EE4A6}" srcOrd="0" destOrd="0" presId="urn:microsoft.com/office/officeart/2005/8/layout/vProcess5"/>
    <dgm:cxn modelId="{F043B39B-1BE7-9A43-9CA6-7A895327E86A}" type="presOf" srcId="{BF776B3F-3B0B-434F-91AC-74BF38A834B1}" destId="{60FFFC84-675C-6D4A-88BC-25D27B10A159}" srcOrd="0" destOrd="0" presId="urn:microsoft.com/office/officeart/2005/8/layout/vProcess5"/>
    <dgm:cxn modelId="{060F46AD-2C7F-394D-8664-2BB8299E3A14}" type="presOf" srcId="{BF776B3F-3B0B-434F-91AC-74BF38A834B1}" destId="{7BB2339A-3CDA-F44A-A25C-F8FCED8B35BB}" srcOrd="1" destOrd="0" presId="urn:microsoft.com/office/officeart/2005/8/layout/vProcess5"/>
    <dgm:cxn modelId="{BB6C17BF-AB80-4109-B1BD-BE4F82F8ED30}" srcId="{3021D308-D2CE-4C87-8586-ED7A38BE88F5}" destId="{560A9C93-8455-4909-8771-051609167A04}" srcOrd="1" destOrd="0" parTransId="{41E38923-368F-4D48-A3BB-9AF02B78C247}" sibTransId="{2F72FB29-BF07-4BD7-A37E-18DAC931A221}"/>
    <dgm:cxn modelId="{66501ECB-33A8-5F4D-B6B4-548878A454AE}" type="presOf" srcId="{2F72FB29-BF07-4BD7-A37E-18DAC931A221}" destId="{550B2477-2628-A54D-9631-2640EC071BE0}" srcOrd="0" destOrd="0" presId="urn:microsoft.com/office/officeart/2005/8/layout/vProcess5"/>
    <dgm:cxn modelId="{434EFCE0-58ED-1946-ACFA-0AA3DF542656}" type="presOf" srcId="{3021D308-D2CE-4C87-8586-ED7A38BE88F5}" destId="{BC04FDE2-7011-0B41-8D5F-2C092D39D2AC}" srcOrd="0" destOrd="0" presId="urn:microsoft.com/office/officeart/2005/8/layout/vProcess5"/>
    <dgm:cxn modelId="{E23221F6-7429-4384-BABA-2F4ADB1BF363}" srcId="{3021D308-D2CE-4C87-8586-ED7A38BE88F5}" destId="{F7FB726A-DAE6-4AA7-82DC-6694CA371472}" srcOrd="3" destOrd="0" parTransId="{5F4D1D75-8CA1-4A63-A8A8-548007BE7770}" sibTransId="{865F69BC-A978-4270-89DD-90D2AF5CF065}"/>
    <dgm:cxn modelId="{4D38B93F-EC30-6C43-BF0B-F91E53AC9D49}" type="presParOf" srcId="{BC04FDE2-7011-0B41-8D5F-2C092D39D2AC}" destId="{5EBC595E-44BD-3B40-83B5-C2321470DE97}" srcOrd="0" destOrd="0" presId="urn:microsoft.com/office/officeart/2005/8/layout/vProcess5"/>
    <dgm:cxn modelId="{FB3FA909-1EC0-384B-8933-3EA9E23C3743}" type="presParOf" srcId="{BC04FDE2-7011-0B41-8D5F-2C092D39D2AC}" destId="{60FFFC84-675C-6D4A-88BC-25D27B10A159}" srcOrd="1" destOrd="0" presId="urn:microsoft.com/office/officeart/2005/8/layout/vProcess5"/>
    <dgm:cxn modelId="{CF2853FD-9B76-F746-8829-D3B4C0586800}" type="presParOf" srcId="{BC04FDE2-7011-0B41-8D5F-2C092D39D2AC}" destId="{095D52EB-A42C-1D44-9CD4-808E5D2DED23}" srcOrd="2" destOrd="0" presId="urn:microsoft.com/office/officeart/2005/8/layout/vProcess5"/>
    <dgm:cxn modelId="{1360A406-09BE-C44C-945B-F24E99FFBBA1}" type="presParOf" srcId="{BC04FDE2-7011-0B41-8D5F-2C092D39D2AC}" destId="{1BF3B34A-5FFF-A845-B64F-5841160563F6}" srcOrd="3" destOrd="0" presId="urn:microsoft.com/office/officeart/2005/8/layout/vProcess5"/>
    <dgm:cxn modelId="{B3474C74-5100-F945-84DB-18B00861BA1D}" type="presParOf" srcId="{BC04FDE2-7011-0B41-8D5F-2C092D39D2AC}" destId="{5F146F61-1DB6-1A41-AF92-DCDDACD49182}" srcOrd="4" destOrd="0" presId="urn:microsoft.com/office/officeart/2005/8/layout/vProcess5"/>
    <dgm:cxn modelId="{C539B453-5E76-6C47-A5CA-95B57425A227}" type="presParOf" srcId="{BC04FDE2-7011-0B41-8D5F-2C092D39D2AC}" destId="{8EC4E460-A36E-AA47-B148-870E281EE4A6}" srcOrd="5" destOrd="0" presId="urn:microsoft.com/office/officeart/2005/8/layout/vProcess5"/>
    <dgm:cxn modelId="{EE38DE51-E54E-DA4F-87F5-7CC37AF7E1FB}" type="presParOf" srcId="{BC04FDE2-7011-0B41-8D5F-2C092D39D2AC}" destId="{550B2477-2628-A54D-9631-2640EC071BE0}" srcOrd="6" destOrd="0" presId="urn:microsoft.com/office/officeart/2005/8/layout/vProcess5"/>
    <dgm:cxn modelId="{8EFAAE09-84D4-524D-970F-5CEAC57D770A}" type="presParOf" srcId="{BC04FDE2-7011-0B41-8D5F-2C092D39D2AC}" destId="{992D362B-FDDF-5E40-858C-9D5FC82E59F1}" srcOrd="7" destOrd="0" presId="urn:microsoft.com/office/officeart/2005/8/layout/vProcess5"/>
    <dgm:cxn modelId="{83614AAE-AC62-9F42-A9B3-ADEB686E30F7}" type="presParOf" srcId="{BC04FDE2-7011-0B41-8D5F-2C092D39D2AC}" destId="{7BB2339A-3CDA-F44A-A25C-F8FCED8B35BB}" srcOrd="8" destOrd="0" presId="urn:microsoft.com/office/officeart/2005/8/layout/vProcess5"/>
    <dgm:cxn modelId="{5496A48D-48DC-1942-A213-456AD5D631F2}" type="presParOf" srcId="{BC04FDE2-7011-0B41-8D5F-2C092D39D2AC}" destId="{AFCEAFE9-0EF8-9D46-9B2A-B0F136B05A18}" srcOrd="9" destOrd="0" presId="urn:microsoft.com/office/officeart/2005/8/layout/vProcess5"/>
    <dgm:cxn modelId="{3C72062C-21F7-C141-8480-15D15F287037}" type="presParOf" srcId="{BC04FDE2-7011-0B41-8D5F-2C092D39D2AC}" destId="{47C112C1-7CEA-B244-9F8B-1B9EDAE8C359}" srcOrd="10" destOrd="0" presId="urn:microsoft.com/office/officeart/2005/8/layout/vProcess5"/>
    <dgm:cxn modelId="{BC2832B8-D2A0-4E40-B310-6A8DB33A2EE9}" type="presParOf" srcId="{BC04FDE2-7011-0B41-8D5F-2C092D39D2AC}" destId="{F1000F28-3EF1-9E44-8A9D-7BB1AAC0AC7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189F32F-49B6-4BD7-9BF6-79136A6FAA9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E2701D-CAD7-47FF-BF82-3BAA8F1074E3}">
      <dgm:prSet/>
      <dgm:spPr/>
      <dgm:t>
        <a:bodyPr/>
        <a:lstStyle/>
        <a:p>
          <a:r>
            <a:rPr lang="en-US" i="1"/>
            <a:t>The fourth session builds on tools and strategies for the children to use at</a:t>
          </a:r>
          <a:r>
            <a:rPr lang="en-US"/>
            <a:t> </a:t>
          </a:r>
          <a:r>
            <a:rPr lang="en-US" i="1"/>
            <a:t>home to monitor and change their engine speeds. </a:t>
          </a:r>
          <a:endParaRPr lang="en-US"/>
        </a:p>
      </dgm:t>
    </dgm:pt>
    <dgm:pt modelId="{C44556D5-BF8E-45DF-A669-056FA3E52400}" type="parTrans" cxnId="{E717F0FC-28CC-4892-90BA-952243C3BC82}">
      <dgm:prSet/>
      <dgm:spPr/>
      <dgm:t>
        <a:bodyPr/>
        <a:lstStyle/>
        <a:p>
          <a:endParaRPr lang="en-US"/>
        </a:p>
      </dgm:t>
    </dgm:pt>
    <dgm:pt modelId="{62075A21-8086-45C1-B5D0-1A6BF1ABA41C}" type="sibTrans" cxnId="{E717F0FC-28CC-4892-90BA-952243C3BC82}">
      <dgm:prSet/>
      <dgm:spPr/>
      <dgm:t>
        <a:bodyPr/>
        <a:lstStyle/>
        <a:p>
          <a:endParaRPr lang="en-US"/>
        </a:p>
      </dgm:t>
    </dgm:pt>
    <dgm:pt modelId="{3553A403-DA4F-4E22-AFFA-F2EF9FF42830}">
      <dgm:prSet/>
      <dgm:spPr/>
      <dgm:t>
        <a:bodyPr/>
        <a:lstStyle/>
        <a:p>
          <a:r>
            <a:rPr lang="en-US" i="1"/>
            <a:t>The children practice</a:t>
          </a:r>
          <a:r>
            <a:rPr lang="en-US"/>
            <a:t> </a:t>
          </a:r>
          <a:r>
            <a:rPr lang="en-US" i="1"/>
            <a:t>changing between different engine speeds by using the relaxation exercise</a:t>
          </a:r>
          <a:r>
            <a:rPr lang="en-US"/>
            <a:t> </a:t>
          </a:r>
          <a:r>
            <a:rPr lang="en-US" i="1"/>
            <a:t>they learned in Session 3, as well as using techniques from other sessions.</a:t>
          </a:r>
          <a:endParaRPr lang="en-US"/>
        </a:p>
      </dgm:t>
    </dgm:pt>
    <dgm:pt modelId="{C2EF2204-DC61-472A-B1D1-C64D34ADD473}" type="parTrans" cxnId="{466BA971-4650-4DD5-B1A2-CEDCBFE534FF}">
      <dgm:prSet/>
      <dgm:spPr/>
      <dgm:t>
        <a:bodyPr/>
        <a:lstStyle/>
        <a:p>
          <a:endParaRPr lang="en-US"/>
        </a:p>
      </dgm:t>
    </dgm:pt>
    <dgm:pt modelId="{11CB259A-EFAF-4C4D-927D-73615137C9DC}" type="sibTrans" cxnId="{466BA971-4650-4DD5-B1A2-CEDCBFE534FF}">
      <dgm:prSet/>
      <dgm:spPr/>
      <dgm:t>
        <a:bodyPr/>
        <a:lstStyle/>
        <a:p>
          <a:endParaRPr lang="en-US"/>
        </a:p>
      </dgm:t>
    </dgm:pt>
    <dgm:pt modelId="{8666D785-D95F-4C60-963A-F848C3DC6BE6}">
      <dgm:prSet/>
      <dgm:spPr/>
      <dgm:t>
        <a:bodyPr/>
        <a:lstStyle/>
        <a:p>
          <a:r>
            <a:rPr lang="en-US" i="1"/>
            <a:t>The parent/child part of the session reviews the homework assignment</a:t>
          </a:r>
          <a:r>
            <a:rPr lang="en-US"/>
            <a:t> </a:t>
          </a:r>
          <a:r>
            <a:rPr lang="en-US" i="1"/>
            <a:t>from the previous week and provides input from the group leaders to</a:t>
          </a:r>
          <a:r>
            <a:rPr lang="en-US"/>
            <a:t> </a:t>
          </a:r>
          <a:r>
            <a:rPr lang="en-US" i="1"/>
            <a:t>address specific challenges or difficulties the families encountered.</a:t>
          </a:r>
          <a:endParaRPr lang="en-US"/>
        </a:p>
      </dgm:t>
    </dgm:pt>
    <dgm:pt modelId="{487D20BB-1EEE-430A-9D3B-F49909308680}" type="parTrans" cxnId="{06F27DAF-1505-442B-8ED4-E8A7F6049521}">
      <dgm:prSet/>
      <dgm:spPr/>
      <dgm:t>
        <a:bodyPr/>
        <a:lstStyle/>
        <a:p>
          <a:endParaRPr lang="en-US"/>
        </a:p>
      </dgm:t>
    </dgm:pt>
    <dgm:pt modelId="{BE37509C-A27D-43E3-85AF-B296C694A8CC}" type="sibTrans" cxnId="{06F27DAF-1505-442B-8ED4-E8A7F6049521}">
      <dgm:prSet/>
      <dgm:spPr/>
      <dgm:t>
        <a:bodyPr/>
        <a:lstStyle/>
        <a:p>
          <a:endParaRPr lang="en-US"/>
        </a:p>
      </dgm:t>
    </dgm:pt>
    <dgm:pt modelId="{3D27465B-AC5B-459D-87DA-7B2AD25C436A}" type="pres">
      <dgm:prSet presAssocID="{0189F32F-49B6-4BD7-9BF6-79136A6FAA9D}" presName="root" presStyleCnt="0">
        <dgm:presLayoutVars>
          <dgm:dir/>
          <dgm:resizeHandles val="exact"/>
        </dgm:presLayoutVars>
      </dgm:prSet>
      <dgm:spPr/>
    </dgm:pt>
    <dgm:pt modelId="{F055ECA7-B830-4808-9B88-89C8D235B3DC}" type="pres">
      <dgm:prSet presAssocID="{F5E2701D-CAD7-47FF-BF82-3BAA8F1074E3}" presName="compNode" presStyleCnt="0"/>
      <dgm:spPr/>
    </dgm:pt>
    <dgm:pt modelId="{9E10F7DC-0F3E-4D86-8838-871A86DA7CC5}" type="pres">
      <dgm:prSet presAssocID="{F5E2701D-CAD7-47FF-BF82-3BAA8F1074E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ooter"/>
        </a:ext>
      </dgm:extLst>
    </dgm:pt>
    <dgm:pt modelId="{78E21CCB-1EA5-4E16-9929-1699D4DF9FBB}" type="pres">
      <dgm:prSet presAssocID="{F5E2701D-CAD7-47FF-BF82-3BAA8F1074E3}" presName="spaceRect" presStyleCnt="0"/>
      <dgm:spPr/>
    </dgm:pt>
    <dgm:pt modelId="{BD21C7DF-8747-43F6-818C-AC140D89C8F7}" type="pres">
      <dgm:prSet presAssocID="{F5E2701D-CAD7-47FF-BF82-3BAA8F1074E3}" presName="textRect" presStyleLbl="revTx" presStyleIdx="0" presStyleCnt="3">
        <dgm:presLayoutVars>
          <dgm:chMax val="1"/>
          <dgm:chPref val="1"/>
        </dgm:presLayoutVars>
      </dgm:prSet>
      <dgm:spPr/>
    </dgm:pt>
    <dgm:pt modelId="{637395FD-B977-4212-89F0-2E057D8AB7E8}" type="pres">
      <dgm:prSet presAssocID="{62075A21-8086-45C1-B5D0-1A6BF1ABA41C}" presName="sibTrans" presStyleCnt="0"/>
      <dgm:spPr/>
    </dgm:pt>
    <dgm:pt modelId="{F3EE23E0-02F9-48F7-968E-1DD52A00B8EF}" type="pres">
      <dgm:prSet presAssocID="{3553A403-DA4F-4E22-AFFA-F2EF9FF42830}" presName="compNode" presStyleCnt="0"/>
      <dgm:spPr/>
    </dgm:pt>
    <dgm:pt modelId="{1AE66151-0BC6-4EE4-A4E2-ACD670E9CB66}" type="pres">
      <dgm:prSet presAssocID="{3553A403-DA4F-4E22-AFFA-F2EF9FF4283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75CA2217-1433-4755-AD47-0669F1E8A725}" type="pres">
      <dgm:prSet presAssocID="{3553A403-DA4F-4E22-AFFA-F2EF9FF42830}" presName="spaceRect" presStyleCnt="0"/>
      <dgm:spPr/>
    </dgm:pt>
    <dgm:pt modelId="{4EA8E744-A59E-457F-B976-BBA899DD7E2A}" type="pres">
      <dgm:prSet presAssocID="{3553A403-DA4F-4E22-AFFA-F2EF9FF42830}" presName="textRect" presStyleLbl="revTx" presStyleIdx="1" presStyleCnt="3">
        <dgm:presLayoutVars>
          <dgm:chMax val="1"/>
          <dgm:chPref val="1"/>
        </dgm:presLayoutVars>
      </dgm:prSet>
      <dgm:spPr/>
    </dgm:pt>
    <dgm:pt modelId="{365BD70B-5329-4215-8797-AE17BCAA235B}" type="pres">
      <dgm:prSet presAssocID="{11CB259A-EFAF-4C4D-927D-73615137C9DC}" presName="sibTrans" presStyleCnt="0"/>
      <dgm:spPr/>
    </dgm:pt>
    <dgm:pt modelId="{113F01A2-D7E5-4B2E-AF70-E69A99A1BC58}" type="pres">
      <dgm:prSet presAssocID="{8666D785-D95F-4C60-963A-F848C3DC6BE6}" presName="compNode" presStyleCnt="0"/>
      <dgm:spPr/>
    </dgm:pt>
    <dgm:pt modelId="{84E17263-BE2F-44A3-9C4D-5B1DD17A7FB9}" type="pres">
      <dgm:prSet presAssocID="{8666D785-D95F-4C60-963A-F848C3DC6BE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ED700CD-0F33-4178-924F-7F68638BC18F}" type="pres">
      <dgm:prSet presAssocID="{8666D785-D95F-4C60-963A-F848C3DC6BE6}" presName="spaceRect" presStyleCnt="0"/>
      <dgm:spPr/>
    </dgm:pt>
    <dgm:pt modelId="{96C1C771-2BD1-4CFF-8FE4-06545F713DBD}" type="pres">
      <dgm:prSet presAssocID="{8666D785-D95F-4C60-963A-F848C3DC6BE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5B5CC2F-99E6-4657-A680-56700AB426C0}" type="presOf" srcId="{F5E2701D-CAD7-47FF-BF82-3BAA8F1074E3}" destId="{BD21C7DF-8747-43F6-818C-AC140D89C8F7}" srcOrd="0" destOrd="0" presId="urn:microsoft.com/office/officeart/2018/2/layout/IconLabelList"/>
    <dgm:cxn modelId="{466BA971-4650-4DD5-B1A2-CEDCBFE534FF}" srcId="{0189F32F-49B6-4BD7-9BF6-79136A6FAA9D}" destId="{3553A403-DA4F-4E22-AFFA-F2EF9FF42830}" srcOrd="1" destOrd="0" parTransId="{C2EF2204-DC61-472A-B1D1-C64D34ADD473}" sibTransId="{11CB259A-EFAF-4C4D-927D-73615137C9DC}"/>
    <dgm:cxn modelId="{06F27DAF-1505-442B-8ED4-E8A7F6049521}" srcId="{0189F32F-49B6-4BD7-9BF6-79136A6FAA9D}" destId="{8666D785-D95F-4C60-963A-F848C3DC6BE6}" srcOrd="2" destOrd="0" parTransId="{487D20BB-1EEE-430A-9D3B-F49909308680}" sibTransId="{BE37509C-A27D-43E3-85AF-B296C694A8CC}"/>
    <dgm:cxn modelId="{B940B6BC-F0C2-4FC6-9F96-649699E69862}" type="presOf" srcId="{8666D785-D95F-4C60-963A-F848C3DC6BE6}" destId="{96C1C771-2BD1-4CFF-8FE4-06545F713DBD}" srcOrd="0" destOrd="0" presId="urn:microsoft.com/office/officeart/2018/2/layout/IconLabelList"/>
    <dgm:cxn modelId="{3A84DED7-51F9-456A-AEB8-7A29EA24B88C}" type="presOf" srcId="{3553A403-DA4F-4E22-AFFA-F2EF9FF42830}" destId="{4EA8E744-A59E-457F-B976-BBA899DD7E2A}" srcOrd="0" destOrd="0" presId="urn:microsoft.com/office/officeart/2018/2/layout/IconLabelList"/>
    <dgm:cxn modelId="{A97651EF-F2D0-432D-AFCA-70963DD33F41}" type="presOf" srcId="{0189F32F-49B6-4BD7-9BF6-79136A6FAA9D}" destId="{3D27465B-AC5B-459D-87DA-7B2AD25C436A}" srcOrd="0" destOrd="0" presId="urn:microsoft.com/office/officeart/2018/2/layout/IconLabelList"/>
    <dgm:cxn modelId="{E717F0FC-28CC-4892-90BA-952243C3BC82}" srcId="{0189F32F-49B6-4BD7-9BF6-79136A6FAA9D}" destId="{F5E2701D-CAD7-47FF-BF82-3BAA8F1074E3}" srcOrd="0" destOrd="0" parTransId="{C44556D5-BF8E-45DF-A669-056FA3E52400}" sibTransId="{62075A21-8086-45C1-B5D0-1A6BF1ABA41C}"/>
    <dgm:cxn modelId="{69993D06-C02A-472E-BB54-82EBBE71138B}" type="presParOf" srcId="{3D27465B-AC5B-459D-87DA-7B2AD25C436A}" destId="{F055ECA7-B830-4808-9B88-89C8D235B3DC}" srcOrd="0" destOrd="0" presId="urn:microsoft.com/office/officeart/2018/2/layout/IconLabelList"/>
    <dgm:cxn modelId="{2E7B4467-C6DD-4878-88D4-96B820FFB87E}" type="presParOf" srcId="{F055ECA7-B830-4808-9B88-89C8D235B3DC}" destId="{9E10F7DC-0F3E-4D86-8838-871A86DA7CC5}" srcOrd="0" destOrd="0" presId="urn:microsoft.com/office/officeart/2018/2/layout/IconLabelList"/>
    <dgm:cxn modelId="{B1482323-4BB3-4FCD-B67B-BF2204C9CB7A}" type="presParOf" srcId="{F055ECA7-B830-4808-9B88-89C8D235B3DC}" destId="{78E21CCB-1EA5-4E16-9929-1699D4DF9FBB}" srcOrd="1" destOrd="0" presId="urn:microsoft.com/office/officeart/2018/2/layout/IconLabelList"/>
    <dgm:cxn modelId="{D04B8981-B736-49EE-A5D4-61AB1B94F4AC}" type="presParOf" srcId="{F055ECA7-B830-4808-9B88-89C8D235B3DC}" destId="{BD21C7DF-8747-43F6-818C-AC140D89C8F7}" srcOrd="2" destOrd="0" presId="urn:microsoft.com/office/officeart/2018/2/layout/IconLabelList"/>
    <dgm:cxn modelId="{4F1B64DE-A890-495C-92B5-840599919C07}" type="presParOf" srcId="{3D27465B-AC5B-459D-87DA-7B2AD25C436A}" destId="{637395FD-B977-4212-89F0-2E057D8AB7E8}" srcOrd="1" destOrd="0" presId="urn:microsoft.com/office/officeart/2018/2/layout/IconLabelList"/>
    <dgm:cxn modelId="{40E5F361-1875-401E-A6A2-4144842C71C4}" type="presParOf" srcId="{3D27465B-AC5B-459D-87DA-7B2AD25C436A}" destId="{F3EE23E0-02F9-48F7-968E-1DD52A00B8EF}" srcOrd="2" destOrd="0" presId="urn:microsoft.com/office/officeart/2018/2/layout/IconLabelList"/>
    <dgm:cxn modelId="{9B965C1D-8F2E-45C2-AB3E-A30D04E4030E}" type="presParOf" srcId="{F3EE23E0-02F9-48F7-968E-1DD52A00B8EF}" destId="{1AE66151-0BC6-4EE4-A4E2-ACD670E9CB66}" srcOrd="0" destOrd="0" presId="urn:microsoft.com/office/officeart/2018/2/layout/IconLabelList"/>
    <dgm:cxn modelId="{CE780ACE-5CAC-4066-BB27-E09B71628A1A}" type="presParOf" srcId="{F3EE23E0-02F9-48F7-968E-1DD52A00B8EF}" destId="{75CA2217-1433-4755-AD47-0669F1E8A725}" srcOrd="1" destOrd="0" presId="urn:microsoft.com/office/officeart/2018/2/layout/IconLabelList"/>
    <dgm:cxn modelId="{F230930B-482E-4BC1-B2C0-CD1FB62F9BB5}" type="presParOf" srcId="{F3EE23E0-02F9-48F7-968E-1DD52A00B8EF}" destId="{4EA8E744-A59E-457F-B976-BBA899DD7E2A}" srcOrd="2" destOrd="0" presId="urn:microsoft.com/office/officeart/2018/2/layout/IconLabelList"/>
    <dgm:cxn modelId="{43BEF12E-BA3D-47BB-99E9-6DFDAF0BC4E6}" type="presParOf" srcId="{3D27465B-AC5B-459D-87DA-7B2AD25C436A}" destId="{365BD70B-5329-4215-8797-AE17BCAA235B}" srcOrd="3" destOrd="0" presId="urn:microsoft.com/office/officeart/2018/2/layout/IconLabelList"/>
    <dgm:cxn modelId="{FEED54E6-626F-459F-8289-1E7BC02F9607}" type="presParOf" srcId="{3D27465B-AC5B-459D-87DA-7B2AD25C436A}" destId="{113F01A2-D7E5-4B2E-AF70-E69A99A1BC58}" srcOrd="4" destOrd="0" presId="urn:microsoft.com/office/officeart/2018/2/layout/IconLabelList"/>
    <dgm:cxn modelId="{40F76179-1EE0-4954-A801-691183616F38}" type="presParOf" srcId="{113F01A2-D7E5-4B2E-AF70-E69A99A1BC58}" destId="{84E17263-BE2F-44A3-9C4D-5B1DD17A7FB9}" srcOrd="0" destOrd="0" presId="urn:microsoft.com/office/officeart/2018/2/layout/IconLabelList"/>
    <dgm:cxn modelId="{7608B6B7-A7C0-4045-B13B-5E9CCBA1BAF8}" type="presParOf" srcId="{113F01A2-D7E5-4B2E-AF70-E69A99A1BC58}" destId="{FED700CD-0F33-4178-924F-7F68638BC18F}" srcOrd="1" destOrd="0" presId="urn:microsoft.com/office/officeart/2018/2/layout/IconLabelList"/>
    <dgm:cxn modelId="{95F527DF-ACBF-458C-A928-1B06D7F0C891}" type="presParOf" srcId="{113F01A2-D7E5-4B2E-AF70-E69A99A1BC58}" destId="{96C1C771-2BD1-4CFF-8FE4-06545F713DB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4D4E919-F25C-4235-8D85-871F25E7B2F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08FA7B-4AF8-496E-9471-E3AD678C0ED5}">
      <dgm:prSet/>
      <dgm:spPr/>
      <dgm:t>
        <a:bodyPr/>
        <a:lstStyle/>
        <a:p>
          <a:r>
            <a:rPr lang="en-US" i="1"/>
            <a:t>The group leaders in session 5 reinforce self-regulation skills as they introduce</a:t>
          </a:r>
          <a:r>
            <a:rPr lang="en-US"/>
            <a:t> </a:t>
          </a:r>
          <a:r>
            <a:rPr lang="en-US" i="1"/>
            <a:t>a new skill set, planning, to the children. </a:t>
          </a:r>
          <a:endParaRPr lang="en-US"/>
        </a:p>
      </dgm:t>
    </dgm:pt>
    <dgm:pt modelId="{4B7BD611-ED95-4FC3-B8CB-37C6304373B7}" type="parTrans" cxnId="{D2C33CED-5F3E-416C-9572-C5C6A8E096F2}">
      <dgm:prSet/>
      <dgm:spPr/>
      <dgm:t>
        <a:bodyPr/>
        <a:lstStyle/>
        <a:p>
          <a:endParaRPr lang="en-US"/>
        </a:p>
      </dgm:t>
    </dgm:pt>
    <dgm:pt modelId="{145B0F70-79E4-4EC5-8A2E-DF02440E1CD8}" type="sibTrans" cxnId="{D2C33CED-5F3E-416C-9572-C5C6A8E096F2}">
      <dgm:prSet/>
      <dgm:spPr/>
      <dgm:t>
        <a:bodyPr/>
        <a:lstStyle/>
        <a:p>
          <a:endParaRPr lang="en-US"/>
        </a:p>
      </dgm:t>
    </dgm:pt>
    <dgm:pt modelId="{14063DCC-7640-4FFA-A85C-FA1C9793CC6E}">
      <dgm:prSet/>
      <dgm:spPr/>
      <dgm:t>
        <a:bodyPr/>
        <a:lstStyle/>
        <a:p>
          <a:r>
            <a:rPr lang="en-US" i="1"/>
            <a:t>Planning in order to complete</a:t>
          </a:r>
          <a:r>
            <a:rPr lang="en-US"/>
            <a:t> </a:t>
          </a:r>
          <a:r>
            <a:rPr lang="en-US" i="1"/>
            <a:t>a task, an important facet of executive functioning, is a significant</a:t>
          </a:r>
          <a:endParaRPr lang="en-US"/>
        </a:p>
      </dgm:t>
    </dgm:pt>
    <dgm:pt modelId="{84ED9766-5FA2-44E2-9B5A-C0004B5DDD9D}" type="parTrans" cxnId="{02D7255D-340A-4FF1-BD8B-E82338EE1C1F}">
      <dgm:prSet/>
      <dgm:spPr/>
      <dgm:t>
        <a:bodyPr/>
        <a:lstStyle/>
        <a:p>
          <a:endParaRPr lang="en-US"/>
        </a:p>
      </dgm:t>
    </dgm:pt>
    <dgm:pt modelId="{C0479F82-670F-4601-9E54-D0EA8A1EE34B}" type="sibTrans" cxnId="{02D7255D-340A-4FF1-BD8B-E82338EE1C1F}">
      <dgm:prSet/>
      <dgm:spPr/>
      <dgm:t>
        <a:bodyPr/>
        <a:lstStyle/>
        <a:p>
          <a:endParaRPr lang="en-US"/>
        </a:p>
      </dgm:t>
    </dgm:pt>
    <dgm:pt modelId="{18E7AF16-AF39-422C-B91B-F5471A2F63D4}">
      <dgm:prSet/>
      <dgm:spPr/>
      <dgm:t>
        <a:bodyPr/>
        <a:lstStyle/>
        <a:p>
          <a:r>
            <a:rPr lang="en-US" i="1"/>
            <a:t>deficit area for most children with prenatal alcohol exposure. </a:t>
          </a:r>
          <a:endParaRPr lang="en-US"/>
        </a:p>
      </dgm:t>
    </dgm:pt>
    <dgm:pt modelId="{0CB3A787-2A10-4362-8A44-C171DA9AA5F7}" type="parTrans" cxnId="{00713F4C-15DF-4A5F-A9EE-3E9534FA32D1}">
      <dgm:prSet/>
      <dgm:spPr/>
      <dgm:t>
        <a:bodyPr/>
        <a:lstStyle/>
        <a:p>
          <a:endParaRPr lang="en-US"/>
        </a:p>
      </dgm:t>
    </dgm:pt>
    <dgm:pt modelId="{A101C482-7716-480D-9E0D-BD7AF3FAEE71}" type="sibTrans" cxnId="{00713F4C-15DF-4A5F-A9EE-3E9534FA32D1}">
      <dgm:prSet/>
      <dgm:spPr/>
      <dgm:t>
        <a:bodyPr/>
        <a:lstStyle/>
        <a:p>
          <a:endParaRPr lang="en-US"/>
        </a:p>
      </dgm:t>
    </dgm:pt>
    <dgm:pt modelId="{18B59FA1-E045-4EC5-B4E5-039DC78ECC9A}">
      <dgm:prSet/>
      <dgm:spPr/>
      <dgm:t>
        <a:bodyPr/>
        <a:lstStyle/>
        <a:p>
          <a:r>
            <a:rPr lang="en-US" i="1"/>
            <a:t>The activities</a:t>
          </a:r>
          <a:r>
            <a:rPr lang="en-US"/>
            <a:t> </a:t>
          </a:r>
          <a:r>
            <a:rPr lang="en-US" i="1"/>
            <a:t>in this session help the group members understand the importance of</a:t>
          </a:r>
          <a:r>
            <a:rPr lang="en-US"/>
            <a:t> </a:t>
          </a:r>
          <a:r>
            <a:rPr lang="en-US" i="1"/>
            <a:t>thinking through and planning the steps in an activity, as well</a:t>
          </a:r>
          <a:r>
            <a:rPr lang="en-US"/>
            <a:t> </a:t>
          </a:r>
          <a:r>
            <a:rPr lang="en-US" i="1"/>
            <a:t>as communicating those steps to others.</a:t>
          </a:r>
          <a:endParaRPr lang="en-US"/>
        </a:p>
      </dgm:t>
    </dgm:pt>
    <dgm:pt modelId="{55F52522-8B1E-40E6-B4D7-161A1BA8DDE2}" type="parTrans" cxnId="{B00819CE-C6E2-4DD5-A39A-1F6662D52426}">
      <dgm:prSet/>
      <dgm:spPr/>
      <dgm:t>
        <a:bodyPr/>
        <a:lstStyle/>
        <a:p>
          <a:endParaRPr lang="en-US"/>
        </a:p>
      </dgm:t>
    </dgm:pt>
    <dgm:pt modelId="{45FCF880-273E-4A4A-8612-D422BEC4170A}" type="sibTrans" cxnId="{B00819CE-C6E2-4DD5-A39A-1F6662D52426}">
      <dgm:prSet/>
      <dgm:spPr/>
      <dgm:t>
        <a:bodyPr/>
        <a:lstStyle/>
        <a:p>
          <a:endParaRPr lang="en-US"/>
        </a:p>
      </dgm:t>
    </dgm:pt>
    <dgm:pt modelId="{3498D904-30A0-D844-BB2F-E64FE9CE84D7}" type="pres">
      <dgm:prSet presAssocID="{F4D4E919-F25C-4235-8D85-871F25E7B2FF}" presName="linear" presStyleCnt="0">
        <dgm:presLayoutVars>
          <dgm:animLvl val="lvl"/>
          <dgm:resizeHandles val="exact"/>
        </dgm:presLayoutVars>
      </dgm:prSet>
      <dgm:spPr/>
    </dgm:pt>
    <dgm:pt modelId="{E54AE82C-6172-EC41-932A-5BAE57225865}" type="pres">
      <dgm:prSet presAssocID="{5908FA7B-4AF8-496E-9471-E3AD678C0E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AA76E2F-E553-3642-8569-7D844AF1F297}" type="pres">
      <dgm:prSet presAssocID="{145B0F70-79E4-4EC5-8A2E-DF02440E1CD8}" presName="spacer" presStyleCnt="0"/>
      <dgm:spPr/>
    </dgm:pt>
    <dgm:pt modelId="{F7CFFFCE-F68F-FD46-8214-30BA0EC53970}" type="pres">
      <dgm:prSet presAssocID="{14063DCC-7640-4FFA-A85C-FA1C9793CC6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CA1CCC7-B2C3-6243-957A-9CE10AAC4178}" type="pres">
      <dgm:prSet presAssocID="{C0479F82-670F-4601-9E54-D0EA8A1EE34B}" presName="spacer" presStyleCnt="0"/>
      <dgm:spPr/>
    </dgm:pt>
    <dgm:pt modelId="{34B50E69-71DF-1B4C-B9F5-AD6599E0586C}" type="pres">
      <dgm:prSet presAssocID="{18E7AF16-AF39-422C-B91B-F5471A2F63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F69207-EE18-5546-A86F-A32337F0F12F}" type="pres">
      <dgm:prSet presAssocID="{A101C482-7716-480D-9E0D-BD7AF3FAEE71}" presName="spacer" presStyleCnt="0"/>
      <dgm:spPr/>
    </dgm:pt>
    <dgm:pt modelId="{819A40D0-FFED-374E-B005-99E1D6AB30C7}" type="pres">
      <dgm:prSet presAssocID="{18B59FA1-E045-4EC5-B4E5-039DC78ECC9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AC7C817-1A9E-7240-AB49-2F829354E2A7}" type="presOf" srcId="{18B59FA1-E045-4EC5-B4E5-039DC78ECC9A}" destId="{819A40D0-FFED-374E-B005-99E1D6AB30C7}" srcOrd="0" destOrd="0" presId="urn:microsoft.com/office/officeart/2005/8/layout/vList2"/>
    <dgm:cxn modelId="{02D7255D-340A-4FF1-BD8B-E82338EE1C1F}" srcId="{F4D4E919-F25C-4235-8D85-871F25E7B2FF}" destId="{14063DCC-7640-4FFA-A85C-FA1C9793CC6E}" srcOrd="1" destOrd="0" parTransId="{84ED9766-5FA2-44E2-9B5A-C0004B5DDD9D}" sibTransId="{C0479F82-670F-4601-9E54-D0EA8A1EE34B}"/>
    <dgm:cxn modelId="{E4B4A348-41B4-7645-9436-55E45BF5847E}" type="presOf" srcId="{F4D4E919-F25C-4235-8D85-871F25E7B2FF}" destId="{3498D904-30A0-D844-BB2F-E64FE9CE84D7}" srcOrd="0" destOrd="0" presId="urn:microsoft.com/office/officeart/2005/8/layout/vList2"/>
    <dgm:cxn modelId="{00713F4C-15DF-4A5F-A9EE-3E9534FA32D1}" srcId="{F4D4E919-F25C-4235-8D85-871F25E7B2FF}" destId="{18E7AF16-AF39-422C-B91B-F5471A2F63D4}" srcOrd="2" destOrd="0" parTransId="{0CB3A787-2A10-4362-8A44-C171DA9AA5F7}" sibTransId="{A101C482-7716-480D-9E0D-BD7AF3FAEE71}"/>
    <dgm:cxn modelId="{CA6BA36D-D224-6B4D-9AFE-0CD04C53969F}" type="presOf" srcId="{18E7AF16-AF39-422C-B91B-F5471A2F63D4}" destId="{34B50E69-71DF-1B4C-B9F5-AD6599E0586C}" srcOrd="0" destOrd="0" presId="urn:microsoft.com/office/officeart/2005/8/layout/vList2"/>
    <dgm:cxn modelId="{1EAD574F-6C7B-3B41-BD15-94DBC5B07CA2}" type="presOf" srcId="{5908FA7B-4AF8-496E-9471-E3AD678C0ED5}" destId="{E54AE82C-6172-EC41-932A-5BAE57225865}" srcOrd="0" destOrd="0" presId="urn:microsoft.com/office/officeart/2005/8/layout/vList2"/>
    <dgm:cxn modelId="{1285617C-5C0A-0C48-903F-3BBF6A8BBC36}" type="presOf" srcId="{14063DCC-7640-4FFA-A85C-FA1C9793CC6E}" destId="{F7CFFFCE-F68F-FD46-8214-30BA0EC53970}" srcOrd="0" destOrd="0" presId="urn:microsoft.com/office/officeart/2005/8/layout/vList2"/>
    <dgm:cxn modelId="{B00819CE-C6E2-4DD5-A39A-1F6662D52426}" srcId="{F4D4E919-F25C-4235-8D85-871F25E7B2FF}" destId="{18B59FA1-E045-4EC5-B4E5-039DC78ECC9A}" srcOrd="3" destOrd="0" parTransId="{55F52522-8B1E-40E6-B4D7-161A1BA8DDE2}" sibTransId="{45FCF880-273E-4A4A-8612-D422BEC4170A}"/>
    <dgm:cxn modelId="{D2C33CED-5F3E-416C-9572-C5C6A8E096F2}" srcId="{F4D4E919-F25C-4235-8D85-871F25E7B2FF}" destId="{5908FA7B-4AF8-496E-9471-E3AD678C0ED5}" srcOrd="0" destOrd="0" parTransId="{4B7BD611-ED95-4FC3-B8CB-37C6304373B7}" sibTransId="{145B0F70-79E4-4EC5-8A2E-DF02440E1CD8}"/>
    <dgm:cxn modelId="{F0A450C5-27DD-E547-B98A-3373E116334A}" type="presParOf" srcId="{3498D904-30A0-D844-BB2F-E64FE9CE84D7}" destId="{E54AE82C-6172-EC41-932A-5BAE57225865}" srcOrd="0" destOrd="0" presId="urn:microsoft.com/office/officeart/2005/8/layout/vList2"/>
    <dgm:cxn modelId="{300E9255-7846-524F-B5AB-E7B9B2F3EADB}" type="presParOf" srcId="{3498D904-30A0-D844-BB2F-E64FE9CE84D7}" destId="{2AA76E2F-E553-3642-8569-7D844AF1F297}" srcOrd="1" destOrd="0" presId="urn:microsoft.com/office/officeart/2005/8/layout/vList2"/>
    <dgm:cxn modelId="{DDE99E66-6C7F-A34B-A48F-E25FBA57B005}" type="presParOf" srcId="{3498D904-30A0-D844-BB2F-E64FE9CE84D7}" destId="{F7CFFFCE-F68F-FD46-8214-30BA0EC53970}" srcOrd="2" destOrd="0" presId="urn:microsoft.com/office/officeart/2005/8/layout/vList2"/>
    <dgm:cxn modelId="{40FC7D09-FC0E-4341-8136-D661508FB6DF}" type="presParOf" srcId="{3498D904-30A0-D844-BB2F-E64FE9CE84D7}" destId="{ACA1CCC7-B2C3-6243-957A-9CE10AAC4178}" srcOrd="3" destOrd="0" presId="urn:microsoft.com/office/officeart/2005/8/layout/vList2"/>
    <dgm:cxn modelId="{BB39A51C-F848-784F-AAD2-1324A51A26CA}" type="presParOf" srcId="{3498D904-30A0-D844-BB2F-E64FE9CE84D7}" destId="{34B50E69-71DF-1B4C-B9F5-AD6599E0586C}" srcOrd="4" destOrd="0" presId="urn:microsoft.com/office/officeart/2005/8/layout/vList2"/>
    <dgm:cxn modelId="{C3FE56E4-77AD-A945-8A1A-AEC183E473E9}" type="presParOf" srcId="{3498D904-30A0-D844-BB2F-E64FE9CE84D7}" destId="{C5F69207-EE18-5546-A86F-A32337F0F12F}" srcOrd="5" destOrd="0" presId="urn:microsoft.com/office/officeart/2005/8/layout/vList2"/>
    <dgm:cxn modelId="{12031DF1-EF40-544D-A654-F991FCD59419}" type="presParOf" srcId="{3498D904-30A0-D844-BB2F-E64FE9CE84D7}" destId="{819A40D0-FFED-374E-B005-99E1D6AB30C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E0032C2-907B-4906-ABFC-17724CC70E9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CBDC0D98-C543-4A5F-AE7F-4F96150CC8C6}">
      <dgm:prSet/>
      <dgm:spPr/>
      <dgm:t>
        <a:bodyPr/>
        <a:lstStyle/>
        <a:p>
          <a:r>
            <a:rPr lang="en-US" i="1"/>
            <a:t>Session 6 reviews the skills and concepts presented in previous sessions,</a:t>
          </a:r>
          <a:r>
            <a:rPr lang="en-US"/>
            <a:t> </a:t>
          </a:r>
          <a:r>
            <a:rPr lang="en-US" i="1"/>
            <a:t>particularly self-regulation skills, and begins a transition toward the</a:t>
          </a:r>
          <a:r>
            <a:rPr lang="en-US"/>
            <a:t> </a:t>
          </a:r>
          <a:r>
            <a:rPr lang="en-US" i="1"/>
            <a:t>curriculum’s focus on emotional awareness and self-esteem. </a:t>
          </a:r>
          <a:endParaRPr lang="en-US"/>
        </a:p>
      </dgm:t>
    </dgm:pt>
    <dgm:pt modelId="{55AEF4D0-3E54-482C-9496-44D3FD56AA58}" type="parTrans" cxnId="{0A0726F1-A2F3-4210-9AF9-C764B26F55C1}">
      <dgm:prSet/>
      <dgm:spPr/>
      <dgm:t>
        <a:bodyPr/>
        <a:lstStyle/>
        <a:p>
          <a:endParaRPr lang="en-US"/>
        </a:p>
      </dgm:t>
    </dgm:pt>
    <dgm:pt modelId="{1180946A-F900-463D-931D-4EF42CDFDD12}" type="sibTrans" cxnId="{0A0726F1-A2F3-4210-9AF9-C764B26F55C1}">
      <dgm:prSet/>
      <dgm:spPr/>
      <dgm:t>
        <a:bodyPr/>
        <a:lstStyle/>
        <a:p>
          <a:endParaRPr lang="en-US"/>
        </a:p>
      </dgm:t>
    </dgm:pt>
    <dgm:pt modelId="{56FEEE7E-7B11-49D8-96AD-8581922E953E}">
      <dgm:prSet/>
      <dgm:spPr/>
      <dgm:t>
        <a:bodyPr/>
        <a:lstStyle/>
        <a:p>
          <a:r>
            <a:rPr lang="en-US" i="1"/>
            <a:t>Emotional</a:t>
          </a:r>
          <a:r>
            <a:rPr lang="en-US"/>
            <a:t> </a:t>
          </a:r>
          <a:r>
            <a:rPr lang="en-US" i="1"/>
            <a:t>awareness and self-esteem will be covered more in the next session. </a:t>
          </a:r>
          <a:endParaRPr lang="en-US"/>
        </a:p>
      </dgm:t>
    </dgm:pt>
    <dgm:pt modelId="{070D3DD4-3547-4A58-8B17-3C25F96D0773}" type="parTrans" cxnId="{640B8B83-BC65-4ED2-A0B2-44DD44DAA442}">
      <dgm:prSet/>
      <dgm:spPr/>
      <dgm:t>
        <a:bodyPr/>
        <a:lstStyle/>
        <a:p>
          <a:endParaRPr lang="en-US"/>
        </a:p>
      </dgm:t>
    </dgm:pt>
    <dgm:pt modelId="{DF06608C-6A3E-4ACC-9BB9-098FAE466ACE}" type="sibTrans" cxnId="{640B8B83-BC65-4ED2-A0B2-44DD44DAA442}">
      <dgm:prSet/>
      <dgm:spPr/>
      <dgm:t>
        <a:bodyPr/>
        <a:lstStyle/>
        <a:p>
          <a:endParaRPr lang="en-US"/>
        </a:p>
      </dgm:t>
    </dgm:pt>
    <dgm:pt modelId="{A0FA6AFA-C5FA-43CF-9C5F-0C8BB8473800}">
      <dgm:prSet/>
      <dgm:spPr/>
      <dgm:t>
        <a:bodyPr/>
        <a:lstStyle/>
        <a:p>
          <a:r>
            <a:rPr lang="en-US" i="1"/>
            <a:t>Thus,</a:t>
          </a:r>
          <a:r>
            <a:rPr lang="en-US"/>
            <a:t> </a:t>
          </a:r>
          <a:r>
            <a:rPr lang="en-US" i="1"/>
            <a:t>this session provides an opportunity to reinforce and review concepts</a:t>
          </a:r>
          <a:r>
            <a:rPr lang="en-US"/>
            <a:t> </a:t>
          </a:r>
          <a:r>
            <a:rPr lang="en-US" i="1"/>
            <a:t>and to ensure that all children in the group have a good understanding of</a:t>
          </a:r>
          <a:r>
            <a:rPr lang="en-US"/>
            <a:t> </a:t>
          </a:r>
          <a:r>
            <a:rPr lang="en-US" i="1"/>
            <a:t>self-regulation. </a:t>
          </a:r>
          <a:endParaRPr lang="en-US"/>
        </a:p>
      </dgm:t>
    </dgm:pt>
    <dgm:pt modelId="{50811D90-2656-47AB-A90C-2E34183F0FC3}" type="parTrans" cxnId="{092EDF63-FBDA-4F3C-A957-40A6CD220DCF}">
      <dgm:prSet/>
      <dgm:spPr/>
      <dgm:t>
        <a:bodyPr/>
        <a:lstStyle/>
        <a:p>
          <a:endParaRPr lang="en-US"/>
        </a:p>
      </dgm:t>
    </dgm:pt>
    <dgm:pt modelId="{065E04C8-D4C3-4808-A6C6-B916C445C048}" type="sibTrans" cxnId="{092EDF63-FBDA-4F3C-A957-40A6CD220DCF}">
      <dgm:prSet/>
      <dgm:spPr/>
      <dgm:t>
        <a:bodyPr/>
        <a:lstStyle/>
        <a:p>
          <a:endParaRPr lang="en-US"/>
        </a:p>
      </dgm:t>
    </dgm:pt>
    <dgm:pt modelId="{46766FFF-73E0-4B97-88D0-030EF9FDBE9B}">
      <dgm:prSet/>
      <dgm:spPr/>
      <dgm:t>
        <a:bodyPr/>
        <a:lstStyle/>
        <a:p>
          <a:r>
            <a:rPr lang="en-US" i="1"/>
            <a:t>While many of the activities in this session are similar to</a:t>
          </a:r>
          <a:r>
            <a:rPr lang="en-US"/>
            <a:t> </a:t>
          </a:r>
          <a:r>
            <a:rPr lang="en-US" i="1"/>
            <a:t>those in previous weeks, the emphasis is on encouraging group members</a:t>
          </a:r>
          <a:r>
            <a:rPr lang="en-US"/>
            <a:t> </a:t>
          </a:r>
          <a:r>
            <a:rPr lang="en-US" i="1"/>
            <a:t>to articulate the uses of self-regulation skills and showing an understanding of the concepts</a:t>
          </a:r>
          <a:endParaRPr lang="en-US"/>
        </a:p>
      </dgm:t>
    </dgm:pt>
    <dgm:pt modelId="{CF1CB781-5285-42A0-BADA-E03AF6023D45}" type="parTrans" cxnId="{654B8539-FF7B-4CAB-A933-6E759A4997D1}">
      <dgm:prSet/>
      <dgm:spPr/>
      <dgm:t>
        <a:bodyPr/>
        <a:lstStyle/>
        <a:p>
          <a:endParaRPr lang="en-US"/>
        </a:p>
      </dgm:t>
    </dgm:pt>
    <dgm:pt modelId="{4CD91975-7246-497B-B265-6C809DC9581B}" type="sibTrans" cxnId="{654B8539-FF7B-4CAB-A933-6E759A4997D1}">
      <dgm:prSet/>
      <dgm:spPr/>
      <dgm:t>
        <a:bodyPr/>
        <a:lstStyle/>
        <a:p>
          <a:endParaRPr lang="en-US"/>
        </a:p>
      </dgm:t>
    </dgm:pt>
    <dgm:pt modelId="{7166D150-6076-4F14-8F47-A82FB6DBF3BC}" type="pres">
      <dgm:prSet presAssocID="{1E0032C2-907B-4906-ABFC-17724CC70E9D}" presName="root" presStyleCnt="0">
        <dgm:presLayoutVars>
          <dgm:dir/>
          <dgm:resizeHandles val="exact"/>
        </dgm:presLayoutVars>
      </dgm:prSet>
      <dgm:spPr/>
    </dgm:pt>
    <dgm:pt modelId="{4DAA683D-B9A2-45F9-9CDA-2F6B7A2FACE1}" type="pres">
      <dgm:prSet presAssocID="{1E0032C2-907B-4906-ABFC-17724CC70E9D}" presName="container" presStyleCnt="0">
        <dgm:presLayoutVars>
          <dgm:dir/>
          <dgm:resizeHandles val="exact"/>
        </dgm:presLayoutVars>
      </dgm:prSet>
      <dgm:spPr/>
    </dgm:pt>
    <dgm:pt modelId="{576E0EEE-D402-4BE0-A328-B1AE380259FE}" type="pres">
      <dgm:prSet presAssocID="{CBDC0D98-C543-4A5F-AE7F-4F96150CC8C6}" presName="compNode" presStyleCnt="0"/>
      <dgm:spPr/>
    </dgm:pt>
    <dgm:pt modelId="{B58FACC4-8ED9-4104-8FBB-137BB5DE30A8}" type="pres">
      <dgm:prSet presAssocID="{CBDC0D98-C543-4A5F-AE7F-4F96150CC8C6}" presName="iconBgRect" presStyleLbl="bgShp" presStyleIdx="0" presStyleCnt="4"/>
      <dgm:spPr/>
    </dgm:pt>
    <dgm:pt modelId="{78250B38-50F2-4C7E-8566-8591B7B4B3E0}" type="pres">
      <dgm:prSet presAssocID="{CBDC0D98-C543-4A5F-AE7F-4F96150CC8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775603D-0282-42EF-8C1E-8255105806FF}" type="pres">
      <dgm:prSet presAssocID="{CBDC0D98-C543-4A5F-AE7F-4F96150CC8C6}" presName="spaceRect" presStyleCnt="0"/>
      <dgm:spPr/>
    </dgm:pt>
    <dgm:pt modelId="{9A3575EF-EC85-402B-9549-F522C28C45F1}" type="pres">
      <dgm:prSet presAssocID="{CBDC0D98-C543-4A5F-AE7F-4F96150CC8C6}" presName="textRect" presStyleLbl="revTx" presStyleIdx="0" presStyleCnt="4">
        <dgm:presLayoutVars>
          <dgm:chMax val="1"/>
          <dgm:chPref val="1"/>
        </dgm:presLayoutVars>
      </dgm:prSet>
      <dgm:spPr/>
    </dgm:pt>
    <dgm:pt modelId="{0C141521-9FF8-475A-A470-26122F52BA14}" type="pres">
      <dgm:prSet presAssocID="{1180946A-F900-463D-931D-4EF42CDFDD12}" presName="sibTrans" presStyleLbl="sibTrans2D1" presStyleIdx="0" presStyleCnt="0"/>
      <dgm:spPr/>
    </dgm:pt>
    <dgm:pt modelId="{5A129600-D632-487E-A08E-69408D6C5ABA}" type="pres">
      <dgm:prSet presAssocID="{56FEEE7E-7B11-49D8-96AD-8581922E953E}" presName="compNode" presStyleCnt="0"/>
      <dgm:spPr/>
    </dgm:pt>
    <dgm:pt modelId="{88A7DF04-703F-4B24-BD7F-94971D59E4A8}" type="pres">
      <dgm:prSet presAssocID="{56FEEE7E-7B11-49D8-96AD-8581922E953E}" presName="iconBgRect" presStyleLbl="bgShp" presStyleIdx="1" presStyleCnt="4"/>
      <dgm:spPr/>
    </dgm:pt>
    <dgm:pt modelId="{4AC8354F-D949-425B-935C-519B1980F946}" type="pres">
      <dgm:prSet presAssocID="{56FEEE7E-7B11-49D8-96AD-8581922E95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ABD140DD-F222-438B-9722-AE05E2AAE90B}" type="pres">
      <dgm:prSet presAssocID="{56FEEE7E-7B11-49D8-96AD-8581922E953E}" presName="spaceRect" presStyleCnt="0"/>
      <dgm:spPr/>
    </dgm:pt>
    <dgm:pt modelId="{82602FF2-FC70-49CF-A9F0-E1E38B64BAE3}" type="pres">
      <dgm:prSet presAssocID="{56FEEE7E-7B11-49D8-96AD-8581922E953E}" presName="textRect" presStyleLbl="revTx" presStyleIdx="1" presStyleCnt="4">
        <dgm:presLayoutVars>
          <dgm:chMax val="1"/>
          <dgm:chPref val="1"/>
        </dgm:presLayoutVars>
      </dgm:prSet>
      <dgm:spPr/>
    </dgm:pt>
    <dgm:pt modelId="{89E96A95-DF9B-424E-8492-2109AD44F768}" type="pres">
      <dgm:prSet presAssocID="{DF06608C-6A3E-4ACC-9BB9-098FAE466ACE}" presName="sibTrans" presStyleLbl="sibTrans2D1" presStyleIdx="0" presStyleCnt="0"/>
      <dgm:spPr/>
    </dgm:pt>
    <dgm:pt modelId="{7989ED9B-F63D-4111-B32E-6FFB788ADDF0}" type="pres">
      <dgm:prSet presAssocID="{A0FA6AFA-C5FA-43CF-9C5F-0C8BB8473800}" presName="compNode" presStyleCnt="0"/>
      <dgm:spPr/>
    </dgm:pt>
    <dgm:pt modelId="{470DDD1B-FBFD-473C-BF37-3C0E9144B2A2}" type="pres">
      <dgm:prSet presAssocID="{A0FA6AFA-C5FA-43CF-9C5F-0C8BB8473800}" presName="iconBgRect" presStyleLbl="bgShp" presStyleIdx="2" presStyleCnt="4"/>
      <dgm:spPr/>
    </dgm:pt>
    <dgm:pt modelId="{C2E9CC47-3204-4D06-A0A3-00EE0E9B74FC}" type="pres">
      <dgm:prSet presAssocID="{A0FA6AFA-C5FA-43CF-9C5F-0C8BB84738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315EB9E-2E66-4BF1-819E-7D9083C649F2}" type="pres">
      <dgm:prSet presAssocID="{A0FA6AFA-C5FA-43CF-9C5F-0C8BB8473800}" presName="spaceRect" presStyleCnt="0"/>
      <dgm:spPr/>
    </dgm:pt>
    <dgm:pt modelId="{6D27E499-588A-4BDD-99F6-1113CB1E3AC6}" type="pres">
      <dgm:prSet presAssocID="{A0FA6AFA-C5FA-43CF-9C5F-0C8BB8473800}" presName="textRect" presStyleLbl="revTx" presStyleIdx="2" presStyleCnt="4">
        <dgm:presLayoutVars>
          <dgm:chMax val="1"/>
          <dgm:chPref val="1"/>
        </dgm:presLayoutVars>
      </dgm:prSet>
      <dgm:spPr/>
    </dgm:pt>
    <dgm:pt modelId="{7991A7E0-5784-4DA0-A340-ACFA9E6B2831}" type="pres">
      <dgm:prSet presAssocID="{065E04C8-D4C3-4808-A6C6-B916C445C048}" presName="sibTrans" presStyleLbl="sibTrans2D1" presStyleIdx="0" presStyleCnt="0"/>
      <dgm:spPr/>
    </dgm:pt>
    <dgm:pt modelId="{85361F67-3986-46FF-8013-B3FDD5A6E464}" type="pres">
      <dgm:prSet presAssocID="{46766FFF-73E0-4B97-88D0-030EF9FDBE9B}" presName="compNode" presStyleCnt="0"/>
      <dgm:spPr/>
    </dgm:pt>
    <dgm:pt modelId="{FFA582DF-5161-401A-92FC-02AAF4B2B822}" type="pres">
      <dgm:prSet presAssocID="{46766FFF-73E0-4B97-88D0-030EF9FDBE9B}" presName="iconBgRect" presStyleLbl="bgShp" presStyleIdx="3" presStyleCnt="4"/>
      <dgm:spPr/>
    </dgm:pt>
    <dgm:pt modelId="{88CB0D59-71DD-4820-8AD2-C85D21704D0C}" type="pres">
      <dgm:prSet presAssocID="{46766FFF-73E0-4B97-88D0-030EF9FDBE9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418D4F81-EEB0-44EC-963A-BE10085E2191}" type="pres">
      <dgm:prSet presAssocID="{46766FFF-73E0-4B97-88D0-030EF9FDBE9B}" presName="spaceRect" presStyleCnt="0"/>
      <dgm:spPr/>
    </dgm:pt>
    <dgm:pt modelId="{3C39E3F4-656D-464D-898F-A6A3895D8A25}" type="pres">
      <dgm:prSet presAssocID="{46766FFF-73E0-4B97-88D0-030EF9FDBE9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9AB8D2F-5CBC-4D0D-9C6F-79611392D5D3}" type="presOf" srcId="{1180946A-F900-463D-931D-4EF42CDFDD12}" destId="{0C141521-9FF8-475A-A470-26122F52BA14}" srcOrd="0" destOrd="0" presId="urn:microsoft.com/office/officeart/2018/2/layout/IconCircleList"/>
    <dgm:cxn modelId="{654B8539-FF7B-4CAB-A933-6E759A4997D1}" srcId="{1E0032C2-907B-4906-ABFC-17724CC70E9D}" destId="{46766FFF-73E0-4B97-88D0-030EF9FDBE9B}" srcOrd="3" destOrd="0" parTransId="{CF1CB781-5285-42A0-BADA-E03AF6023D45}" sibTransId="{4CD91975-7246-497B-B265-6C809DC9581B}"/>
    <dgm:cxn modelId="{BE0DB941-6F43-4C72-9EDA-A1F8B49865B3}" type="presOf" srcId="{DF06608C-6A3E-4ACC-9BB9-098FAE466ACE}" destId="{89E96A95-DF9B-424E-8492-2109AD44F768}" srcOrd="0" destOrd="0" presId="urn:microsoft.com/office/officeart/2018/2/layout/IconCircleList"/>
    <dgm:cxn modelId="{6BB34863-03D4-4EDF-B8DD-4582A4632299}" type="presOf" srcId="{A0FA6AFA-C5FA-43CF-9C5F-0C8BB8473800}" destId="{6D27E499-588A-4BDD-99F6-1113CB1E3AC6}" srcOrd="0" destOrd="0" presId="urn:microsoft.com/office/officeart/2018/2/layout/IconCircleList"/>
    <dgm:cxn modelId="{092EDF63-FBDA-4F3C-A957-40A6CD220DCF}" srcId="{1E0032C2-907B-4906-ABFC-17724CC70E9D}" destId="{A0FA6AFA-C5FA-43CF-9C5F-0C8BB8473800}" srcOrd="2" destOrd="0" parTransId="{50811D90-2656-47AB-A90C-2E34183F0FC3}" sibTransId="{065E04C8-D4C3-4808-A6C6-B916C445C048}"/>
    <dgm:cxn modelId="{8945BD6A-4685-4A0A-B64B-185B16092DCA}" type="presOf" srcId="{CBDC0D98-C543-4A5F-AE7F-4F96150CC8C6}" destId="{9A3575EF-EC85-402B-9549-F522C28C45F1}" srcOrd="0" destOrd="0" presId="urn:microsoft.com/office/officeart/2018/2/layout/IconCircleList"/>
    <dgm:cxn modelId="{72CCCD72-C7B3-4656-AC42-81BC3630E7E3}" type="presOf" srcId="{46766FFF-73E0-4B97-88D0-030EF9FDBE9B}" destId="{3C39E3F4-656D-464D-898F-A6A3895D8A25}" srcOrd="0" destOrd="0" presId="urn:microsoft.com/office/officeart/2018/2/layout/IconCircleList"/>
    <dgm:cxn modelId="{640B8B83-BC65-4ED2-A0B2-44DD44DAA442}" srcId="{1E0032C2-907B-4906-ABFC-17724CC70E9D}" destId="{56FEEE7E-7B11-49D8-96AD-8581922E953E}" srcOrd="1" destOrd="0" parTransId="{070D3DD4-3547-4A58-8B17-3C25F96D0773}" sibTransId="{DF06608C-6A3E-4ACC-9BB9-098FAE466ACE}"/>
    <dgm:cxn modelId="{0C29C1C1-BCC0-46AE-9A5B-77B8C61D66BC}" type="presOf" srcId="{56FEEE7E-7B11-49D8-96AD-8581922E953E}" destId="{82602FF2-FC70-49CF-A9F0-E1E38B64BAE3}" srcOrd="0" destOrd="0" presId="urn:microsoft.com/office/officeart/2018/2/layout/IconCircleList"/>
    <dgm:cxn modelId="{1BE420CE-2F4F-43AF-9E6B-13F11F97414E}" type="presOf" srcId="{065E04C8-D4C3-4808-A6C6-B916C445C048}" destId="{7991A7E0-5784-4DA0-A340-ACFA9E6B2831}" srcOrd="0" destOrd="0" presId="urn:microsoft.com/office/officeart/2018/2/layout/IconCircleList"/>
    <dgm:cxn modelId="{85E3C4DD-8AA0-46B3-86A4-6CA3915FA923}" type="presOf" srcId="{1E0032C2-907B-4906-ABFC-17724CC70E9D}" destId="{7166D150-6076-4F14-8F47-A82FB6DBF3BC}" srcOrd="0" destOrd="0" presId="urn:microsoft.com/office/officeart/2018/2/layout/IconCircleList"/>
    <dgm:cxn modelId="{0A0726F1-A2F3-4210-9AF9-C764B26F55C1}" srcId="{1E0032C2-907B-4906-ABFC-17724CC70E9D}" destId="{CBDC0D98-C543-4A5F-AE7F-4F96150CC8C6}" srcOrd="0" destOrd="0" parTransId="{55AEF4D0-3E54-482C-9496-44D3FD56AA58}" sibTransId="{1180946A-F900-463D-931D-4EF42CDFDD12}"/>
    <dgm:cxn modelId="{F9C02D9E-FD8E-4EE0-93F0-AD4F0AE3DAE2}" type="presParOf" srcId="{7166D150-6076-4F14-8F47-A82FB6DBF3BC}" destId="{4DAA683D-B9A2-45F9-9CDA-2F6B7A2FACE1}" srcOrd="0" destOrd="0" presId="urn:microsoft.com/office/officeart/2018/2/layout/IconCircleList"/>
    <dgm:cxn modelId="{505709D1-353C-4D49-9361-D86678F524CA}" type="presParOf" srcId="{4DAA683D-B9A2-45F9-9CDA-2F6B7A2FACE1}" destId="{576E0EEE-D402-4BE0-A328-B1AE380259FE}" srcOrd="0" destOrd="0" presId="urn:microsoft.com/office/officeart/2018/2/layout/IconCircleList"/>
    <dgm:cxn modelId="{69DC3E70-6BF8-4075-9DBE-43FCB895A9B7}" type="presParOf" srcId="{576E0EEE-D402-4BE0-A328-B1AE380259FE}" destId="{B58FACC4-8ED9-4104-8FBB-137BB5DE30A8}" srcOrd="0" destOrd="0" presId="urn:microsoft.com/office/officeart/2018/2/layout/IconCircleList"/>
    <dgm:cxn modelId="{8FF514CC-9A84-41E4-BBE8-E9979F6E846C}" type="presParOf" srcId="{576E0EEE-D402-4BE0-A328-B1AE380259FE}" destId="{78250B38-50F2-4C7E-8566-8591B7B4B3E0}" srcOrd="1" destOrd="0" presId="urn:microsoft.com/office/officeart/2018/2/layout/IconCircleList"/>
    <dgm:cxn modelId="{0DE004C0-90AF-46F1-886A-DDBEDB40F6C6}" type="presParOf" srcId="{576E0EEE-D402-4BE0-A328-B1AE380259FE}" destId="{C775603D-0282-42EF-8C1E-8255105806FF}" srcOrd="2" destOrd="0" presId="urn:microsoft.com/office/officeart/2018/2/layout/IconCircleList"/>
    <dgm:cxn modelId="{888A1863-6F52-4D8A-B610-8528842F3701}" type="presParOf" srcId="{576E0EEE-D402-4BE0-A328-B1AE380259FE}" destId="{9A3575EF-EC85-402B-9549-F522C28C45F1}" srcOrd="3" destOrd="0" presId="urn:microsoft.com/office/officeart/2018/2/layout/IconCircleList"/>
    <dgm:cxn modelId="{971C2025-1B38-4CDC-95E4-0750C6FF536C}" type="presParOf" srcId="{4DAA683D-B9A2-45F9-9CDA-2F6B7A2FACE1}" destId="{0C141521-9FF8-475A-A470-26122F52BA14}" srcOrd="1" destOrd="0" presId="urn:microsoft.com/office/officeart/2018/2/layout/IconCircleList"/>
    <dgm:cxn modelId="{395BBF9F-AF84-4308-9894-9ACA27386194}" type="presParOf" srcId="{4DAA683D-B9A2-45F9-9CDA-2F6B7A2FACE1}" destId="{5A129600-D632-487E-A08E-69408D6C5ABA}" srcOrd="2" destOrd="0" presId="urn:microsoft.com/office/officeart/2018/2/layout/IconCircleList"/>
    <dgm:cxn modelId="{281FF78C-23B9-48ED-9A67-04092653049A}" type="presParOf" srcId="{5A129600-D632-487E-A08E-69408D6C5ABA}" destId="{88A7DF04-703F-4B24-BD7F-94971D59E4A8}" srcOrd="0" destOrd="0" presId="urn:microsoft.com/office/officeart/2018/2/layout/IconCircleList"/>
    <dgm:cxn modelId="{5685366A-FB4B-4E78-BA3B-C317D9F9CFF3}" type="presParOf" srcId="{5A129600-D632-487E-A08E-69408D6C5ABA}" destId="{4AC8354F-D949-425B-935C-519B1980F946}" srcOrd="1" destOrd="0" presId="urn:microsoft.com/office/officeart/2018/2/layout/IconCircleList"/>
    <dgm:cxn modelId="{2554793A-56BA-4EAB-8807-AA24C5860A0C}" type="presParOf" srcId="{5A129600-D632-487E-A08E-69408D6C5ABA}" destId="{ABD140DD-F222-438B-9722-AE05E2AAE90B}" srcOrd="2" destOrd="0" presId="urn:microsoft.com/office/officeart/2018/2/layout/IconCircleList"/>
    <dgm:cxn modelId="{26D87318-B4E7-48B3-9896-8799169FA2EF}" type="presParOf" srcId="{5A129600-D632-487E-A08E-69408D6C5ABA}" destId="{82602FF2-FC70-49CF-A9F0-E1E38B64BAE3}" srcOrd="3" destOrd="0" presId="urn:microsoft.com/office/officeart/2018/2/layout/IconCircleList"/>
    <dgm:cxn modelId="{C01B4F5C-C3B1-485A-8191-9B93403DB8ED}" type="presParOf" srcId="{4DAA683D-B9A2-45F9-9CDA-2F6B7A2FACE1}" destId="{89E96A95-DF9B-424E-8492-2109AD44F768}" srcOrd="3" destOrd="0" presId="urn:microsoft.com/office/officeart/2018/2/layout/IconCircleList"/>
    <dgm:cxn modelId="{90882A05-9EB6-4C1A-8804-D4919A60D423}" type="presParOf" srcId="{4DAA683D-B9A2-45F9-9CDA-2F6B7A2FACE1}" destId="{7989ED9B-F63D-4111-B32E-6FFB788ADDF0}" srcOrd="4" destOrd="0" presId="urn:microsoft.com/office/officeart/2018/2/layout/IconCircleList"/>
    <dgm:cxn modelId="{FC9D5261-2AFB-4BE4-833D-2C82A5BE406B}" type="presParOf" srcId="{7989ED9B-F63D-4111-B32E-6FFB788ADDF0}" destId="{470DDD1B-FBFD-473C-BF37-3C0E9144B2A2}" srcOrd="0" destOrd="0" presId="urn:microsoft.com/office/officeart/2018/2/layout/IconCircleList"/>
    <dgm:cxn modelId="{A2C5EF2C-B839-414F-B995-69FAA4E33779}" type="presParOf" srcId="{7989ED9B-F63D-4111-B32E-6FFB788ADDF0}" destId="{C2E9CC47-3204-4D06-A0A3-00EE0E9B74FC}" srcOrd="1" destOrd="0" presId="urn:microsoft.com/office/officeart/2018/2/layout/IconCircleList"/>
    <dgm:cxn modelId="{91B09C21-5270-4D34-A9FB-C456D3E93725}" type="presParOf" srcId="{7989ED9B-F63D-4111-B32E-6FFB788ADDF0}" destId="{0315EB9E-2E66-4BF1-819E-7D9083C649F2}" srcOrd="2" destOrd="0" presId="urn:microsoft.com/office/officeart/2018/2/layout/IconCircleList"/>
    <dgm:cxn modelId="{9682B42D-8BA5-4526-B738-CFA09F125D39}" type="presParOf" srcId="{7989ED9B-F63D-4111-B32E-6FFB788ADDF0}" destId="{6D27E499-588A-4BDD-99F6-1113CB1E3AC6}" srcOrd="3" destOrd="0" presId="urn:microsoft.com/office/officeart/2018/2/layout/IconCircleList"/>
    <dgm:cxn modelId="{0444FD01-4985-4AFA-92BE-30F7E10B77F2}" type="presParOf" srcId="{4DAA683D-B9A2-45F9-9CDA-2F6B7A2FACE1}" destId="{7991A7E0-5784-4DA0-A340-ACFA9E6B2831}" srcOrd="5" destOrd="0" presId="urn:microsoft.com/office/officeart/2018/2/layout/IconCircleList"/>
    <dgm:cxn modelId="{5C996D7F-5F59-4AC7-9219-155313D8F3E0}" type="presParOf" srcId="{4DAA683D-B9A2-45F9-9CDA-2F6B7A2FACE1}" destId="{85361F67-3986-46FF-8013-B3FDD5A6E464}" srcOrd="6" destOrd="0" presId="urn:microsoft.com/office/officeart/2018/2/layout/IconCircleList"/>
    <dgm:cxn modelId="{0CBB0555-A22F-44BE-83AB-C1B694AF32A3}" type="presParOf" srcId="{85361F67-3986-46FF-8013-B3FDD5A6E464}" destId="{FFA582DF-5161-401A-92FC-02AAF4B2B822}" srcOrd="0" destOrd="0" presId="urn:microsoft.com/office/officeart/2018/2/layout/IconCircleList"/>
    <dgm:cxn modelId="{67B4CF63-BB4D-47F0-A2A2-778694FEF863}" type="presParOf" srcId="{85361F67-3986-46FF-8013-B3FDD5A6E464}" destId="{88CB0D59-71DD-4820-8AD2-C85D21704D0C}" srcOrd="1" destOrd="0" presId="urn:microsoft.com/office/officeart/2018/2/layout/IconCircleList"/>
    <dgm:cxn modelId="{C9F54232-6726-434F-8A3D-3D8CB37F7138}" type="presParOf" srcId="{85361F67-3986-46FF-8013-B3FDD5A6E464}" destId="{418D4F81-EEB0-44EC-963A-BE10085E2191}" srcOrd="2" destOrd="0" presId="urn:microsoft.com/office/officeart/2018/2/layout/IconCircleList"/>
    <dgm:cxn modelId="{A6D481A0-C8B0-498F-99D2-B5AD8DA660E3}" type="presParOf" srcId="{85361F67-3986-46FF-8013-B3FDD5A6E464}" destId="{3C39E3F4-656D-464D-898F-A6A3895D8A2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87846A-B554-4E5D-A683-6584BC4F7B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87906E-F838-4D7D-97CB-B1DC592363AA}">
      <dgm:prSet/>
      <dgm:spPr/>
      <dgm:t>
        <a:bodyPr/>
        <a:lstStyle/>
        <a:p>
          <a:r>
            <a:rPr lang="en-US" i="1"/>
            <a:t>Beginning with this session, the groups’ focus changes from self-regulation</a:t>
          </a:r>
          <a:r>
            <a:rPr lang="en-US"/>
            <a:t> </a:t>
          </a:r>
          <a:r>
            <a:rPr lang="en-US" i="1"/>
            <a:t>to emotional awareness and self-esteem. </a:t>
          </a:r>
          <a:endParaRPr lang="en-US"/>
        </a:p>
      </dgm:t>
    </dgm:pt>
    <dgm:pt modelId="{1855429C-FCCD-41FC-A8F2-B24B2BCE65DB}" type="parTrans" cxnId="{555158A5-043A-423F-8EED-F4CA698619A0}">
      <dgm:prSet/>
      <dgm:spPr/>
      <dgm:t>
        <a:bodyPr/>
        <a:lstStyle/>
        <a:p>
          <a:endParaRPr lang="en-US"/>
        </a:p>
      </dgm:t>
    </dgm:pt>
    <dgm:pt modelId="{0F0DD091-B736-4431-BF66-2478830E0300}" type="sibTrans" cxnId="{555158A5-043A-423F-8EED-F4CA698619A0}">
      <dgm:prSet/>
      <dgm:spPr/>
      <dgm:t>
        <a:bodyPr/>
        <a:lstStyle/>
        <a:p>
          <a:endParaRPr lang="en-US"/>
        </a:p>
      </dgm:t>
    </dgm:pt>
    <dgm:pt modelId="{F2D0C082-4154-4175-935B-E370142C2274}">
      <dgm:prSet/>
      <dgm:spPr/>
      <dgm:t>
        <a:bodyPr/>
        <a:lstStyle/>
        <a:p>
          <a:r>
            <a:rPr lang="en-US" i="1"/>
            <a:t>The self-regulation concepts become embedded in the ongoing activities of these sessions, which begin o introduce a vocabulary for emotions. </a:t>
          </a:r>
          <a:endParaRPr lang="en-US"/>
        </a:p>
      </dgm:t>
    </dgm:pt>
    <dgm:pt modelId="{D4E2035B-2AD6-4FCE-9960-BE89E2686FBE}" type="parTrans" cxnId="{FA51AED2-58E5-4D90-8A93-920DD8D2E641}">
      <dgm:prSet/>
      <dgm:spPr/>
      <dgm:t>
        <a:bodyPr/>
        <a:lstStyle/>
        <a:p>
          <a:endParaRPr lang="en-US"/>
        </a:p>
      </dgm:t>
    </dgm:pt>
    <dgm:pt modelId="{EDB79A53-7D1E-4A72-B15F-7608960C8566}" type="sibTrans" cxnId="{FA51AED2-58E5-4D90-8A93-920DD8D2E641}">
      <dgm:prSet/>
      <dgm:spPr/>
      <dgm:t>
        <a:bodyPr/>
        <a:lstStyle/>
        <a:p>
          <a:endParaRPr lang="en-US"/>
        </a:p>
      </dgm:t>
    </dgm:pt>
    <dgm:pt modelId="{9B0D969B-38CC-454D-A977-B039688C452D}">
      <dgm:prSet/>
      <dgm:spPr/>
      <dgm:t>
        <a:bodyPr/>
        <a:lstStyle/>
        <a:p>
          <a:r>
            <a:rPr lang="en-US" i="1"/>
            <a:t>Activities concentrate on establishing he mind-body-emotion connection and a language for describing emotions and provide opportunities for verbalizing feelings and emotions.</a:t>
          </a:r>
          <a:endParaRPr lang="en-US"/>
        </a:p>
      </dgm:t>
    </dgm:pt>
    <dgm:pt modelId="{42098DFF-A863-4F51-905F-33EE4CB62BB3}" type="parTrans" cxnId="{D81A2F8A-F111-4F51-8A8D-C6E7BEC3FE83}">
      <dgm:prSet/>
      <dgm:spPr/>
      <dgm:t>
        <a:bodyPr/>
        <a:lstStyle/>
        <a:p>
          <a:endParaRPr lang="en-US"/>
        </a:p>
      </dgm:t>
    </dgm:pt>
    <dgm:pt modelId="{77669A23-E402-49FB-BCFF-224BCAEA1D50}" type="sibTrans" cxnId="{D81A2F8A-F111-4F51-8A8D-C6E7BEC3FE83}">
      <dgm:prSet/>
      <dgm:spPr/>
      <dgm:t>
        <a:bodyPr/>
        <a:lstStyle/>
        <a:p>
          <a:endParaRPr lang="en-US"/>
        </a:p>
      </dgm:t>
    </dgm:pt>
    <dgm:pt modelId="{E503C8D2-763E-492C-A713-B279C4C3A9A7}">
      <dgm:prSet/>
      <dgm:spPr/>
      <dgm:t>
        <a:bodyPr/>
        <a:lstStyle/>
        <a:p>
          <a:r>
            <a:rPr lang="en-US" i="1"/>
            <a:t>All the while, group leaders observe the children closely and encourage</a:t>
          </a:r>
          <a:r>
            <a:rPr lang="en-US"/>
            <a:t> </a:t>
          </a:r>
          <a:r>
            <a:rPr lang="en-US" i="1"/>
            <a:t>group members to think of ways to change their gears if they escalate into “too high” or drift into “too low” gear. </a:t>
          </a:r>
          <a:endParaRPr lang="en-US"/>
        </a:p>
      </dgm:t>
    </dgm:pt>
    <dgm:pt modelId="{61969467-4A71-4BEB-BCD3-8F05584796CA}" type="parTrans" cxnId="{D359936D-AEA3-4BB5-A306-7D015F1410DB}">
      <dgm:prSet/>
      <dgm:spPr/>
      <dgm:t>
        <a:bodyPr/>
        <a:lstStyle/>
        <a:p>
          <a:endParaRPr lang="en-US"/>
        </a:p>
      </dgm:t>
    </dgm:pt>
    <dgm:pt modelId="{FFF25E38-EF0E-4E60-ACFD-51414F38ACC4}" type="sibTrans" cxnId="{D359936D-AEA3-4BB5-A306-7D015F1410DB}">
      <dgm:prSet/>
      <dgm:spPr/>
      <dgm:t>
        <a:bodyPr/>
        <a:lstStyle/>
        <a:p>
          <a:endParaRPr lang="en-US"/>
        </a:p>
      </dgm:t>
    </dgm:pt>
    <dgm:pt modelId="{DC2A5236-30E4-4153-9DE7-B670EA44A5E7}">
      <dgm:prSet/>
      <dgm:spPr/>
      <dgm:t>
        <a:bodyPr/>
        <a:lstStyle/>
        <a:p>
          <a:r>
            <a:rPr lang="en-US" i="1"/>
            <a:t>In the parent/child component of the session, leaders provide guidance and assistance to parents as they work with their children to design an acceptable structure and pattern of</a:t>
          </a:r>
          <a:r>
            <a:rPr lang="en-US"/>
            <a:t> </a:t>
          </a:r>
          <a:r>
            <a:rPr lang="en-US" i="1"/>
            <a:t>communication of emotions for their family.</a:t>
          </a:r>
          <a:endParaRPr lang="en-US"/>
        </a:p>
      </dgm:t>
    </dgm:pt>
    <dgm:pt modelId="{E043A803-1279-49C3-9DFF-9A119BC234C4}" type="parTrans" cxnId="{C2750175-B9BA-41CA-8326-32D3B6A7229A}">
      <dgm:prSet/>
      <dgm:spPr/>
      <dgm:t>
        <a:bodyPr/>
        <a:lstStyle/>
        <a:p>
          <a:endParaRPr lang="en-US"/>
        </a:p>
      </dgm:t>
    </dgm:pt>
    <dgm:pt modelId="{72A9E8FC-93BC-4352-BCE5-55FB07AB8568}" type="sibTrans" cxnId="{C2750175-B9BA-41CA-8326-32D3B6A7229A}">
      <dgm:prSet/>
      <dgm:spPr/>
      <dgm:t>
        <a:bodyPr/>
        <a:lstStyle/>
        <a:p>
          <a:endParaRPr lang="en-US"/>
        </a:p>
      </dgm:t>
    </dgm:pt>
    <dgm:pt modelId="{7DFB26EC-4493-EB48-B02B-7D0CE92A1075}" type="pres">
      <dgm:prSet presAssocID="{BF87846A-B554-4E5D-A683-6584BC4F7B37}" presName="linear" presStyleCnt="0">
        <dgm:presLayoutVars>
          <dgm:animLvl val="lvl"/>
          <dgm:resizeHandles val="exact"/>
        </dgm:presLayoutVars>
      </dgm:prSet>
      <dgm:spPr/>
    </dgm:pt>
    <dgm:pt modelId="{7355A924-968D-0A44-AFFF-554CA09577C2}" type="pres">
      <dgm:prSet presAssocID="{2987906E-F838-4D7D-97CB-B1DC592363A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8F2BD7-43AE-A84E-BA0F-081F742705EA}" type="pres">
      <dgm:prSet presAssocID="{0F0DD091-B736-4431-BF66-2478830E0300}" presName="spacer" presStyleCnt="0"/>
      <dgm:spPr/>
    </dgm:pt>
    <dgm:pt modelId="{15E0F854-56D2-F84B-8FAC-29B3EE0AC008}" type="pres">
      <dgm:prSet presAssocID="{F2D0C082-4154-4175-935B-E370142C22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7A655CE-8279-D442-BC2C-A532A33C56F6}" type="pres">
      <dgm:prSet presAssocID="{EDB79A53-7D1E-4A72-B15F-7608960C8566}" presName="spacer" presStyleCnt="0"/>
      <dgm:spPr/>
    </dgm:pt>
    <dgm:pt modelId="{A2B769AF-EFBD-4546-AE48-B01000A00692}" type="pres">
      <dgm:prSet presAssocID="{9B0D969B-38CC-454D-A977-B039688C452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2E0AF9F-E3F6-9E46-87C6-37C7D492B2DB}" type="pres">
      <dgm:prSet presAssocID="{77669A23-E402-49FB-BCFF-224BCAEA1D50}" presName="spacer" presStyleCnt="0"/>
      <dgm:spPr/>
    </dgm:pt>
    <dgm:pt modelId="{BAC20D8D-F6FB-AA4F-81A9-F167F4604576}" type="pres">
      <dgm:prSet presAssocID="{E503C8D2-763E-492C-A713-B279C4C3A9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454EBD-5A1A-9847-BACA-4217AA53EA2E}" type="pres">
      <dgm:prSet presAssocID="{FFF25E38-EF0E-4E60-ACFD-51414F38ACC4}" presName="spacer" presStyleCnt="0"/>
      <dgm:spPr/>
    </dgm:pt>
    <dgm:pt modelId="{D21DAD03-9666-484D-A2D1-28C03200556A}" type="pres">
      <dgm:prSet presAssocID="{DC2A5236-30E4-4153-9DE7-B670EA44A5E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DB2AD2C-4BDD-AC48-87CF-F6C188BA0B59}" type="presOf" srcId="{9B0D969B-38CC-454D-A977-B039688C452D}" destId="{A2B769AF-EFBD-4546-AE48-B01000A00692}" srcOrd="0" destOrd="0" presId="urn:microsoft.com/office/officeart/2005/8/layout/vList2"/>
    <dgm:cxn modelId="{D359936D-AEA3-4BB5-A306-7D015F1410DB}" srcId="{BF87846A-B554-4E5D-A683-6584BC4F7B37}" destId="{E503C8D2-763E-492C-A713-B279C4C3A9A7}" srcOrd="3" destOrd="0" parTransId="{61969467-4A71-4BEB-BCD3-8F05584796CA}" sibTransId="{FFF25E38-EF0E-4E60-ACFD-51414F38ACC4}"/>
    <dgm:cxn modelId="{1DCD704F-F4E3-D24B-A583-480F8B99E95D}" type="presOf" srcId="{BF87846A-B554-4E5D-A683-6584BC4F7B37}" destId="{7DFB26EC-4493-EB48-B02B-7D0CE92A1075}" srcOrd="0" destOrd="0" presId="urn:microsoft.com/office/officeart/2005/8/layout/vList2"/>
    <dgm:cxn modelId="{C2750175-B9BA-41CA-8326-32D3B6A7229A}" srcId="{BF87846A-B554-4E5D-A683-6584BC4F7B37}" destId="{DC2A5236-30E4-4153-9DE7-B670EA44A5E7}" srcOrd="4" destOrd="0" parTransId="{E043A803-1279-49C3-9DFF-9A119BC234C4}" sibTransId="{72A9E8FC-93BC-4352-BCE5-55FB07AB8568}"/>
    <dgm:cxn modelId="{D81A2F8A-F111-4F51-8A8D-C6E7BEC3FE83}" srcId="{BF87846A-B554-4E5D-A683-6584BC4F7B37}" destId="{9B0D969B-38CC-454D-A977-B039688C452D}" srcOrd="2" destOrd="0" parTransId="{42098DFF-A863-4F51-905F-33EE4CB62BB3}" sibTransId="{77669A23-E402-49FB-BCFF-224BCAEA1D50}"/>
    <dgm:cxn modelId="{555158A5-043A-423F-8EED-F4CA698619A0}" srcId="{BF87846A-B554-4E5D-A683-6584BC4F7B37}" destId="{2987906E-F838-4D7D-97CB-B1DC592363AA}" srcOrd="0" destOrd="0" parTransId="{1855429C-FCCD-41FC-A8F2-B24B2BCE65DB}" sibTransId="{0F0DD091-B736-4431-BF66-2478830E0300}"/>
    <dgm:cxn modelId="{F1430CB4-D5FD-6143-A316-AD6F16AF9FFE}" type="presOf" srcId="{2987906E-F838-4D7D-97CB-B1DC592363AA}" destId="{7355A924-968D-0A44-AFFF-554CA09577C2}" srcOrd="0" destOrd="0" presId="urn:microsoft.com/office/officeart/2005/8/layout/vList2"/>
    <dgm:cxn modelId="{FA51AED2-58E5-4D90-8A93-920DD8D2E641}" srcId="{BF87846A-B554-4E5D-A683-6584BC4F7B37}" destId="{F2D0C082-4154-4175-935B-E370142C2274}" srcOrd="1" destOrd="0" parTransId="{D4E2035B-2AD6-4FCE-9960-BE89E2686FBE}" sibTransId="{EDB79A53-7D1E-4A72-B15F-7608960C8566}"/>
    <dgm:cxn modelId="{937AFBDA-4A36-2740-ABF5-CFD6A3F0DA6C}" type="presOf" srcId="{DC2A5236-30E4-4153-9DE7-B670EA44A5E7}" destId="{D21DAD03-9666-484D-A2D1-28C03200556A}" srcOrd="0" destOrd="0" presId="urn:microsoft.com/office/officeart/2005/8/layout/vList2"/>
    <dgm:cxn modelId="{A5A6A2EF-EA6F-B147-A66C-EA487D33BF75}" type="presOf" srcId="{F2D0C082-4154-4175-935B-E370142C2274}" destId="{15E0F854-56D2-F84B-8FAC-29B3EE0AC008}" srcOrd="0" destOrd="0" presId="urn:microsoft.com/office/officeart/2005/8/layout/vList2"/>
    <dgm:cxn modelId="{83D4B4F0-1BE2-F342-9E1B-6153385C06FF}" type="presOf" srcId="{E503C8D2-763E-492C-A713-B279C4C3A9A7}" destId="{BAC20D8D-F6FB-AA4F-81A9-F167F4604576}" srcOrd="0" destOrd="0" presId="urn:microsoft.com/office/officeart/2005/8/layout/vList2"/>
    <dgm:cxn modelId="{6C01A148-B9A0-9D44-92DB-B4A4E33DF081}" type="presParOf" srcId="{7DFB26EC-4493-EB48-B02B-7D0CE92A1075}" destId="{7355A924-968D-0A44-AFFF-554CA09577C2}" srcOrd="0" destOrd="0" presId="urn:microsoft.com/office/officeart/2005/8/layout/vList2"/>
    <dgm:cxn modelId="{991E9B8C-0ED5-474C-B746-EB2B37F6B85C}" type="presParOf" srcId="{7DFB26EC-4493-EB48-B02B-7D0CE92A1075}" destId="{448F2BD7-43AE-A84E-BA0F-081F742705EA}" srcOrd="1" destOrd="0" presId="urn:microsoft.com/office/officeart/2005/8/layout/vList2"/>
    <dgm:cxn modelId="{FD6DBD79-4525-5444-9C3B-7FA2A966609C}" type="presParOf" srcId="{7DFB26EC-4493-EB48-B02B-7D0CE92A1075}" destId="{15E0F854-56D2-F84B-8FAC-29B3EE0AC008}" srcOrd="2" destOrd="0" presId="urn:microsoft.com/office/officeart/2005/8/layout/vList2"/>
    <dgm:cxn modelId="{9983ECE3-FC42-894E-B341-C579E3EFCFAC}" type="presParOf" srcId="{7DFB26EC-4493-EB48-B02B-7D0CE92A1075}" destId="{F7A655CE-8279-D442-BC2C-A532A33C56F6}" srcOrd="3" destOrd="0" presId="urn:microsoft.com/office/officeart/2005/8/layout/vList2"/>
    <dgm:cxn modelId="{21E3114D-E60C-2E4E-90CA-9D602B063603}" type="presParOf" srcId="{7DFB26EC-4493-EB48-B02B-7D0CE92A1075}" destId="{A2B769AF-EFBD-4546-AE48-B01000A00692}" srcOrd="4" destOrd="0" presId="urn:microsoft.com/office/officeart/2005/8/layout/vList2"/>
    <dgm:cxn modelId="{7D7AC8C1-38D3-B544-8A6E-0D42653E1943}" type="presParOf" srcId="{7DFB26EC-4493-EB48-B02B-7D0CE92A1075}" destId="{02E0AF9F-E3F6-9E46-87C6-37C7D492B2DB}" srcOrd="5" destOrd="0" presId="urn:microsoft.com/office/officeart/2005/8/layout/vList2"/>
    <dgm:cxn modelId="{61A16A20-B028-884D-A641-AC4596CEECD1}" type="presParOf" srcId="{7DFB26EC-4493-EB48-B02B-7D0CE92A1075}" destId="{BAC20D8D-F6FB-AA4F-81A9-F167F4604576}" srcOrd="6" destOrd="0" presId="urn:microsoft.com/office/officeart/2005/8/layout/vList2"/>
    <dgm:cxn modelId="{3811741F-40AA-A345-9DF9-5AFD5EF11904}" type="presParOf" srcId="{7DFB26EC-4493-EB48-B02B-7D0CE92A1075}" destId="{C7454EBD-5A1A-9847-BACA-4217AA53EA2E}" srcOrd="7" destOrd="0" presId="urn:microsoft.com/office/officeart/2005/8/layout/vList2"/>
    <dgm:cxn modelId="{C630B486-F9C1-9A47-BFD8-BEBB638B8A2D}" type="presParOf" srcId="{7DFB26EC-4493-EB48-B02B-7D0CE92A1075}" destId="{D21DAD03-9666-484D-A2D1-28C03200556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09E332C-42A0-4F07-B79C-1DE2288050C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C77E96-BB10-4D4F-B5A7-31336256C445}">
      <dgm:prSet/>
      <dgm:spPr/>
      <dgm:t>
        <a:bodyPr/>
        <a:lstStyle/>
        <a:p>
          <a:pPr>
            <a:defRPr cap="all"/>
          </a:pPr>
          <a:r>
            <a:rPr lang="en-US" i="1"/>
            <a:t>Previous sessions have established a basis for being able to talk about</a:t>
          </a:r>
          <a:endParaRPr lang="en-US"/>
        </a:p>
      </dgm:t>
    </dgm:pt>
    <dgm:pt modelId="{90EFE38B-99EB-43B3-BAF6-C34AA476DEDC}" type="parTrans" cxnId="{A7ADFAAD-378C-49C9-A126-30DA219C54AF}">
      <dgm:prSet/>
      <dgm:spPr/>
      <dgm:t>
        <a:bodyPr/>
        <a:lstStyle/>
        <a:p>
          <a:endParaRPr lang="en-US"/>
        </a:p>
      </dgm:t>
    </dgm:pt>
    <dgm:pt modelId="{A4B722F4-8707-49A3-9244-9A0AFC187585}" type="sibTrans" cxnId="{A7ADFAAD-378C-49C9-A126-30DA219C54AF}">
      <dgm:prSet/>
      <dgm:spPr/>
      <dgm:t>
        <a:bodyPr/>
        <a:lstStyle/>
        <a:p>
          <a:endParaRPr lang="en-US"/>
        </a:p>
      </dgm:t>
    </dgm:pt>
    <dgm:pt modelId="{9E54C9C3-0652-45F7-86ED-6BE0B42930D0}">
      <dgm:prSet/>
      <dgm:spPr/>
      <dgm:t>
        <a:bodyPr/>
        <a:lstStyle/>
        <a:p>
          <a:pPr>
            <a:defRPr cap="all"/>
          </a:pPr>
          <a:r>
            <a:rPr lang="en-US" i="1"/>
            <a:t>feelings. </a:t>
          </a:r>
          <a:endParaRPr lang="en-US"/>
        </a:p>
      </dgm:t>
    </dgm:pt>
    <dgm:pt modelId="{2325FE62-C83F-4852-A467-60D56187740E}" type="parTrans" cxnId="{E7EE302E-2B28-4039-90A8-C4C806B9A2A3}">
      <dgm:prSet/>
      <dgm:spPr/>
      <dgm:t>
        <a:bodyPr/>
        <a:lstStyle/>
        <a:p>
          <a:endParaRPr lang="en-US"/>
        </a:p>
      </dgm:t>
    </dgm:pt>
    <dgm:pt modelId="{CB13F120-7420-4156-9FB6-D420E5759D30}" type="sibTrans" cxnId="{E7EE302E-2B28-4039-90A8-C4C806B9A2A3}">
      <dgm:prSet/>
      <dgm:spPr/>
      <dgm:t>
        <a:bodyPr/>
        <a:lstStyle/>
        <a:p>
          <a:endParaRPr lang="en-US"/>
        </a:p>
      </dgm:t>
    </dgm:pt>
    <dgm:pt modelId="{3894A0D8-FBDC-4A5A-870A-67EB53165704}">
      <dgm:prSet/>
      <dgm:spPr/>
      <dgm:t>
        <a:bodyPr/>
        <a:lstStyle/>
        <a:p>
          <a:pPr>
            <a:defRPr cap="all"/>
          </a:pPr>
          <a:r>
            <a:rPr lang="en-US" i="1"/>
            <a:t>In this session, the concept of self-esteem, or how we feel about</a:t>
          </a:r>
          <a:endParaRPr lang="en-US"/>
        </a:p>
      </dgm:t>
    </dgm:pt>
    <dgm:pt modelId="{6FBFFA68-1C22-41FA-A00D-53EF0C2D044C}" type="parTrans" cxnId="{2D44E84C-35E2-4AFF-A2D9-3FFCC75A53C5}">
      <dgm:prSet/>
      <dgm:spPr/>
      <dgm:t>
        <a:bodyPr/>
        <a:lstStyle/>
        <a:p>
          <a:endParaRPr lang="en-US"/>
        </a:p>
      </dgm:t>
    </dgm:pt>
    <dgm:pt modelId="{E3E65F0B-8117-488A-BC0B-E1AD09A36292}" type="sibTrans" cxnId="{2D44E84C-35E2-4AFF-A2D9-3FFCC75A53C5}">
      <dgm:prSet/>
      <dgm:spPr/>
      <dgm:t>
        <a:bodyPr/>
        <a:lstStyle/>
        <a:p>
          <a:endParaRPr lang="en-US"/>
        </a:p>
      </dgm:t>
    </dgm:pt>
    <dgm:pt modelId="{29AFB835-10C2-4ED4-B44D-1BE7A5F5D20A}">
      <dgm:prSet/>
      <dgm:spPr/>
      <dgm:t>
        <a:bodyPr/>
        <a:lstStyle/>
        <a:p>
          <a:pPr>
            <a:defRPr cap="all"/>
          </a:pPr>
          <a:r>
            <a:rPr lang="en-US" i="1"/>
            <a:t>ourselves, is introduced. </a:t>
          </a:r>
          <a:endParaRPr lang="en-US"/>
        </a:p>
      </dgm:t>
    </dgm:pt>
    <dgm:pt modelId="{929AE4EC-11DB-489C-9C5F-3BB1BDEFC753}" type="parTrans" cxnId="{4DC3B41F-93C9-48BC-ADB8-84CF8DE0F521}">
      <dgm:prSet/>
      <dgm:spPr/>
      <dgm:t>
        <a:bodyPr/>
        <a:lstStyle/>
        <a:p>
          <a:endParaRPr lang="en-US"/>
        </a:p>
      </dgm:t>
    </dgm:pt>
    <dgm:pt modelId="{AD812145-B3BD-457F-A3C0-4A31E180AC31}" type="sibTrans" cxnId="{4DC3B41F-93C9-48BC-ADB8-84CF8DE0F521}">
      <dgm:prSet/>
      <dgm:spPr/>
      <dgm:t>
        <a:bodyPr/>
        <a:lstStyle/>
        <a:p>
          <a:endParaRPr lang="en-US"/>
        </a:p>
      </dgm:t>
    </dgm:pt>
    <dgm:pt modelId="{C7A10810-CFBF-4C7E-9CBC-3E0BDFCECBD8}">
      <dgm:prSet/>
      <dgm:spPr/>
      <dgm:t>
        <a:bodyPr/>
        <a:lstStyle/>
        <a:p>
          <a:pPr>
            <a:defRPr cap="all"/>
          </a:pPr>
          <a:r>
            <a:rPr lang="en-US" i="1"/>
            <a:t>The group discussion includes exploring both</a:t>
          </a:r>
          <a:endParaRPr lang="en-US"/>
        </a:p>
      </dgm:t>
    </dgm:pt>
    <dgm:pt modelId="{B94D34F1-6369-4673-9290-7D03C38F394A}" type="parTrans" cxnId="{8B497D88-4DCA-471A-89DD-407EE5778122}">
      <dgm:prSet/>
      <dgm:spPr/>
      <dgm:t>
        <a:bodyPr/>
        <a:lstStyle/>
        <a:p>
          <a:endParaRPr lang="en-US"/>
        </a:p>
      </dgm:t>
    </dgm:pt>
    <dgm:pt modelId="{3B390BC9-67C8-442B-95FE-1AC409A713EC}" type="sibTrans" cxnId="{8B497D88-4DCA-471A-89DD-407EE5778122}">
      <dgm:prSet/>
      <dgm:spPr/>
      <dgm:t>
        <a:bodyPr/>
        <a:lstStyle/>
        <a:p>
          <a:endParaRPr lang="en-US"/>
        </a:p>
      </dgm:t>
    </dgm:pt>
    <dgm:pt modelId="{EA37547B-529D-40A0-AFCB-C27C2605D335}">
      <dgm:prSet/>
      <dgm:spPr/>
      <dgm:t>
        <a:bodyPr/>
        <a:lstStyle/>
        <a:p>
          <a:pPr>
            <a:defRPr cap="all"/>
          </a:pPr>
          <a:r>
            <a:rPr lang="en-US" i="1"/>
            <a:t>positive and negative self-esteem. </a:t>
          </a:r>
          <a:endParaRPr lang="en-US"/>
        </a:p>
      </dgm:t>
    </dgm:pt>
    <dgm:pt modelId="{D1955EC7-8B65-48AD-8D8D-655CFE4FFEF3}" type="parTrans" cxnId="{4EC8C3F9-5EEF-417B-B684-C8CBE03016A4}">
      <dgm:prSet/>
      <dgm:spPr/>
      <dgm:t>
        <a:bodyPr/>
        <a:lstStyle/>
        <a:p>
          <a:endParaRPr lang="en-US"/>
        </a:p>
      </dgm:t>
    </dgm:pt>
    <dgm:pt modelId="{9E1205EA-3B10-4D72-AE03-421208B3FD78}" type="sibTrans" cxnId="{4EC8C3F9-5EEF-417B-B684-C8CBE03016A4}">
      <dgm:prSet/>
      <dgm:spPr/>
      <dgm:t>
        <a:bodyPr/>
        <a:lstStyle/>
        <a:p>
          <a:endParaRPr lang="en-US"/>
        </a:p>
      </dgm:t>
    </dgm:pt>
    <dgm:pt modelId="{F5E875F0-D8E8-413A-A47A-B3B43BD029BF}">
      <dgm:prSet/>
      <dgm:spPr/>
      <dgm:t>
        <a:bodyPr/>
        <a:lstStyle/>
        <a:p>
          <a:pPr>
            <a:defRPr cap="all"/>
          </a:pPr>
          <a:r>
            <a:rPr lang="en-US" i="1"/>
            <a:t>Self-criticism is discussed further in the</a:t>
          </a:r>
          <a:endParaRPr lang="en-US"/>
        </a:p>
      </dgm:t>
    </dgm:pt>
    <dgm:pt modelId="{26547761-5565-4B38-A8EA-55313B79E734}" type="parTrans" cxnId="{E4A46D80-7F79-42D2-87EE-0286424D7F54}">
      <dgm:prSet/>
      <dgm:spPr/>
      <dgm:t>
        <a:bodyPr/>
        <a:lstStyle/>
        <a:p>
          <a:endParaRPr lang="en-US"/>
        </a:p>
      </dgm:t>
    </dgm:pt>
    <dgm:pt modelId="{84391BA6-B9BF-4D54-8754-39994E18ECB8}" type="sibTrans" cxnId="{E4A46D80-7F79-42D2-87EE-0286424D7F54}">
      <dgm:prSet/>
      <dgm:spPr/>
      <dgm:t>
        <a:bodyPr/>
        <a:lstStyle/>
        <a:p>
          <a:endParaRPr lang="en-US"/>
        </a:p>
      </dgm:t>
    </dgm:pt>
    <dgm:pt modelId="{AF3A198A-4003-4909-AAB3-A4611EEA6F18}">
      <dgm:prSet/>
      <dgm:spPr/>
      <dgm:t>
        <a:bodyPr/>
        <a:lstStyle/>
        <a:p>
          <a:pPr>
            <a:defRPr cap="all"/>
          </a:pPr>
          <a:r>
            <a:rPr lang="en-US" i="1"/>
            <a:t>next session.</a:t>
          </a:r>
          <a:endParaRPr lang="en-US"/>
        </a:p>
      </dgm:t>
    </dgm:pt>
    <dgm:pt modelId="{AEF657B3-F058-44C8-87C5-82CA88017737}" type="parTrans" cxnId="{6CF4E2E4-B736-472F-91DD-592DCB822BA4}">
      <dgm:prSet/>
      <dgm:spPr/>
      <dgm:t>
        <a:bodyPr/>
        <a:lstStyle/>
        <a:p>
          <a:endParaRPr lang="en-US"/>
        </a:p>
      </dgm:t>
    </dgm:pt>
    <dgm:pt modelId="{88FCDB9D-9948-4C86-9C97-C76644D52C8B}" type="sibTrans" cxnId="{6CF4E2E4-B736-472F-91DD-592DCB822BA4}">
      <dgm:prSet/>
      <dgm:spPr/>
      <dgm:t>
        <a:bodyPr/>
        <a:lstStyle/>
        <a:p>
          <a:endParaRPr lang="en-US"/>
        </a:p>
      </dgm:t>
    </dgm:pt>
    <dgm:pt modelId="{3FA94E99-9229-46BF-B180-078C863F71CC}" type="pres">
      <dgm:prSet presAssocID="{C09E332C-42A0-4F07-B79C-1DE2288050CD}" presName="root" presStyleCnt="0">
        <dgm:presLayoutVars>
          <dgm:dir/>
          <dgm:resizeHandles val="exact"/>
        </dgm:presLayoutVars>
      </dgm:prSet>
      <dgm:spPr/>
    </dgm:pt>
    <dgm:pt modelId="{44EE1B4B-12C3-4A5E-AFC6-50DE1A201011}" type="pres">
      <dgm:prSet presAssocID="{7AC77E96-BB10-4D4F-B5A7-31336256C445}" presName="compNode" presStyleCnt="0"/>
      <dgm:spPr/>
    </dgm:pt>
    <dgm:pt modelId="{6691E6AF-0847-40C3-8774-41395135364E}" type="pres">
      <dgm:prSet presAssocID="{7AC77E96-BB10-4D4F-B5A7-31336256C445}" presName="iconBgRect" presStyleLbl="bgShp" presStyleIdx="0" presStyleCnt="8"/>
      <dgm:spPr/>
    </dgm:pt>
    <dgm:pt modelId="{A3890888-7A63-4178-9706-B485CE0521CC}" type="pres">
      <dgm:prSet presAssocID="{7AC77E96-BB10-4D4F-B5A7-31336256C44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66EBC2F-2F53-4CBA-B065-4C38320D883C}" type="pres">
      <dgm:prSet presAssocID="{7AC77E96-BB10-4D4F-B5A7-31336256C445}" presName="spaceRect" presStyleCnt="0"/>
      <dgm:spPr/>
    </dgm:pt>
    <dgm:pt modelId="{525145A8-D98D-44E4-822F-D1D01443CD10}" type="pres">
      <dgm:prSet presAssocID="{7AC77E96-BB10-4D4F-B5A7-31336256C445}" presName="textRect" presStyleLbl="revTx" presStyleIdx="0" presStyleCnt="8">
        <dgm:presLayoutVars>
          <dgm:chMax val="1"/>
          <dgm:chPref val="1"/>
        </dgm:presLayoutVars>
      </dgm:prSet>
      <dgm:spPr/>
    </dgm:pt>
    <dgm:pt modelId="{89BAD17F-E338-4A81-874F-BC55B0E6D7C7}" type="pres">
      <dgm:prSet presAssocID="{A4B722F4-8707-49A3-9244-9A0AFC187585}" presName="sibTrans" presStyleCnt="0"/>
      <dgm:spPr/>
    </dgm:pt>
    <dgm:pt modelId="{875D9C9C-3DBB-40BF-8CB8-0483AA908E05}" type="pres">
      <dgm:prSet presAssocID="{9E54C9C3-0652-45F7-86ED-6BE0B42930D0}" presName="compNode" presStyleCnt="0"/>
      <dgm:spPr/>
    </dgm:pt>
    <dgm:pt modelId="{86590FCC-9980-43A6-B9DF-F85B300FB566}" type="pres">
      <dgm:prSet presAssocID="{9E54C9C3-0652-45F7-86ED-6BE0B42930D0}" presName="iconBgRect" presStyleLbl="bgShp" presStyleIdx="1" presStyleCnt="8"/>
      <dgm:spPr/>
    </dgm:pt>
    <dgm:pt modelId="{2BF059A9-A6FD-47BD-B07A-4CC10A1E2488}" type="pres">
      <dgm:prSet presAssocID="{9E54C9C3-0652-45F7-86ED-6BE0B42930D0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No Fill"/>
        </a:ext>
      </dgm:extLst>
    </dgm:pt>
    <dgm:pt modelId="{DB862AF3-BE29-4F4E-8F66-F4039CC4F1EC}" type="pres">
      <dgm:prSet presAssocID="{9E54C9C3-0652-45F7-86ED-6BE0B42930D0}" presName="spaceRect" presStyleCnt="0"/>
      <dgm:spPr/>
    </dgm:pt>
    <dgm:pt modelId="{6D06B643-C1F4-44F2-BDDA-BF2EC2D9797D}" type="pres">
      <dgm:prSet presAssocID="{9E54C9C3-0652-45F7-86ED-6BE0B42930D0}" presName="textRect" presStyleLbl="revTx" presStyleIdx="1" presStyleCnt="8">
        <dgm:presLayoutVars>
          <dgm:chMax val="1"/>
          <dgm:chPref val="1"/>
        </dgm:presLayoutVars>
      </dgm:prSet>
      <dgm:spPr/>
    </dgm:pt>
    <dgm:pt modelId="{F25965A3-66A9-431E-BC34-86E6D6B0BB63}" type="pres">
      <dgm:prSet presAssocID="{CB13F120-7420-4156-9FB6-D420E5759D30}" presName="sibTrans" presStyleCnt="0"/>
      <dgm:spPr/>
    </dgm:pt>
    <dgm:pt modelId="{3868C8E8-D1DC-402D-848B-162FE9EA8C52}" type="pres">
      <dgm:prSet presAssocID="{3894A0D8-FBDC-4A5A-870A-67EB53165704}" presName="compNode" presStyleCnt="0"/>
      <dgm:spPr/>
    </dgm:pt>
    <dgm:pt modelId="{87CE3300-F321-4CCC-B466-75311329C382}" type="pres">
      <dgm:prSet presAssocID="{3894A0D8-FBDC-4A5A-870A-67EB53165704}" presName="iconBgRect" presStyleLbl="bgShp" presStyleIdx="2" presStyleCnt="8"/>
      <dgm:spPr/>
    </dgm:pt>
    <dgm:pt modelId="{7071227B-0F10-41CA-83D1-B9FCAA453ED7}" type="pres">
      <dgm:prSet presAssocID="{3894A0D8-FBDC-4A5A-870A-67EB53165704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014D844B-D787-407E-8B11-4AD4DAE7C72B}" type="pres">
      <dgm:prSet presAssocID="{3894A0D8-FBDC-4A5A-870A-67EB53165704}" presName="spaceRect" presStyleCnt="0"/>
      <dgm:spPr/>
    </dgm:pt>
    <dgm:pt modelId="{6B06E4E9-704A-4716-B245-4C783868A8F3}" type="pres">
      <dgm:prSet presAssocID="{3894A0D8-FBDC-4A5A-870A-67EB53165704}" presName="textRect" presStyleLbl="revTx" presStyleIdx="2" presStyleCnt="8">
        <dgm:presLayoutVars>
          <dgm:chMax val="1"/>
          <dgm:chPref val="1"/>
        </dgm:presLayoutVars>
      </dgm:prSet>
      <dgm:spPr/>
    </dgm:pt>
    <dgm:pt modelId="{E01EE5FC-D691-4EC2-8562-E11E01EF95D6}" type="pres">
      <dgm:prSet presAssocID="{E3E65F0B-8117-488A-BC0B-E1AD09A36292}" presName="sibTrans" presStyleCnt="0"/>
      <dgm:spPr/>
    </dgm:pt>
    <dgm:pt modelId="{93EDA989-AD11-4F8A-80FB-531200B9CEEC}" type="pres">
      <dgm:prSet presAssocID="{29AFB835-10C2-4ED4-B44D-1BE7A5F5D20A}" presName="compNode" presStyleCnt="0"/>
      <dgm:spPr/>
    </dgm:pt>
    <dgm:pt modelId="{E74C1135-2DE3-4DAD-8752-BF818AC9A755}" type="pres">
      <dgm:prSet presAssocID="{29AFB835-10C2-4ED4-B44D-1BE7A5F5D20A}" presName="iconBgRect" presStyleLbl="bgShp" presStyleIdx="3" presStyleCnt="8"/>
      <dgm:spPr/>
    </dgm:pt>
    <dgm:pt modelId="{C6B3380D-9769-4B54-87C6-63AC09925413}" type="pres">
      <dgm:prSet presAssocID="{29AFB835-10C2-4ED4-B44D-1BE7A5F5D20A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064B80E5-EE0D-47F8-93CC-78E0B0ADAC5E}" type="pres">
      <dgm:prSet presAssocID="{29AFB835-10C2-4ED4-B44D-1BE7A5F5D20A}" presName="spaceRect" presStyleCnt="0"/>
      <dgm:spPr/>
    </dgm:pt>
    <dgm:pt modelId="{EEE02D6A-D0C4-4A89-9F5F-37569C46B7ED}" type="pres">
      <dgm:prSet presAssocID="{29AFB835-10C2-4ED4-B44D-1BE7A5F5D20A}" presName="textRect" presStyleLbl="revTx" presStyleIdx="3" presStyleCnt="8">
        <dgm:presLayoutVars>
          <dgm:chMax val="1"/>
          <dgm:chPref val="1"/>
        </dgm:presLayoutVars>
      </dgm:prSet>
      <dgm:spPr/>
    </dgm:pt>
    <dgm:pt modelId="{575D5599-E057-4BB7-B4D0-481250050EBB}" type="pres">
      <dgm:prSet presAssocID="{AD812145-B3BD-457F-A3C0-4A31E180AC31}" presName="sibTrans" presStyleCnt="0"/>
      <dgm:spPr/>
    </dgm:pt>
    <dgm:pt modelId="{F3DBD9BD-D0E4-40AD-974B-39976F39D992}" type="pres">
      <dgm:prSet presAssocID="{C7A10810-CFBF-4C7E-9CBC-3E0BDFCECBD8}" presName="compNode" presStyleCnt="0"/>
      <dgm:spPr/>
    </dgm:pt>
    <dgm:pt modelId="{1DA28D05-388C-4BF5-A80B-CC67503CAD6B}" type="pres">
      <dgm:prSet presAssocID="{C7A10810-CFBF-4C7E-9CBC-3E0BDFCECBD8}" presName="iconBgRect" presStyleLbl="bgShp" presStyleIdx="4" presStyleCnt="8"/>
      <dgm:spPr/>
    </dgm:pt>
    <dgm:pt modelId="{3295F314-4176-4B01-B041-F06313FC10B5}" type="pres">
      <dgm:prSet presAssocID="{C7A10810-CFBF-4C7E-9CBC-3E0BDFCECBD8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63DAFB5-FAE9-45A1-B2E8-63C3BA839DA4}" type="pres">
      <dgm:prSet presAssocID="{C7A10810-CFBF-4C7E-9CBC-3E0BDFCECBD8}" presName="spaceRect" presStyleCnt="0"/>
      <dgm:spPr/>
    </dgm:pt>
    <dgm:pt modelId="{15130ABB-48D1-451C-8F2D-005DB7FA8DCC}" type="pres">
      <dgm:prSet presAssocID="{C7A10810-CFBF-4C7E-9CBC-3E0BDFCECBD8}" presName="textRect" presStyleLbl="revTx" presStyleIdx="4" presStyleCnt="8">
        <dgm:presLayoutVars>
          <dgm:chMax val="1"/>
          <dgm:chPref val="1"/>
        </dgm:presLayoutVars>
      </dgm:prSet>
      <dgm:spPr/>
    </dgm:pt>
    <dgm:pt modelId="{2DC928EC-F02B-44E2-9564-026FF0854577}" type="pres">
      <dgm:prSet presAssocID="{3B390BC9-67C8-442B-95FE-1AC409A713EC}" presName="sibTrans" presStyleCnt="0"/>
      <dgm:spPr/>
    </dgm:pt>
    <dgm:pt modelId="{4CAA0779-273F-4B1B-8D91-7121A1D01082}" type="pres">
      <dgm:prSet presAssocID="{EA37547B-529D-40A0-AFCB-C27C2605D335}" presName="compNode" presStyleCnt="0"/>
      <dgm:spPr/>
    </dgm:pt>
    <dgm:pt modelId="{58AE78EA-6A3B-44E6-9D56-A43F9019412A}" type="pres">
      <dgm:prSet presAssocID="{EA37547B-529D-40A0-AFCB-C27C2605D335}" presName="iconBgRect" presStyleLbl="bgShp" presStyleIdx="5" presStyleCnt="8"/>
      <dgm:spPr/>
    </dgm:pt>
    <dgm:pt modelId="{75620B96-50E0-4432-BDDA-848637D9043B}" type="pres">
      <dgm:prSet presAssocID="{EA37547B-529D-40A0-AFCB-C27C2605D335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C5FB4CF4-773E-4B0A-94CD-158FC0B18A5F}" type="pres">
      <dgm:prSet presAssocID="{EA37547B-529D-40A0-AFCB-C27C2605D335}" presName="spaceRect" presStyleCnt="0"/>
      <dgm:spPr/>
    </dgm:pt>
    <dgm:pt modelId="{6B112C45-B06B-43BF-BC88-29BB891551A3}" type="pres">
      <dgm:prSet presAssocID="{EA37547B-529D-40A0-AFCB-C27C2605D335}" presName="textRect" presStyleLbl="revTx" presStyleIdx="5" presStyleCnt="8">
        <dgm:presLayoutVars>
          <dgm:chMax val="1"/>
          <dgm:chPref val="1"/>
        </dgm:presLayoutVars>
      </dgm:prSet>
      <dgm:spPr/>
    </dgm:pt>
    <dgm:pt modelId="{4DCDB96B-EE9E-43F6-9A17-844378C58B94}" type="pres">
      <dgm:prSet presAssocID="{9E1205EA-3B10-4D72-AE03-421208B3FD78}" presName="sibTrans" presStyleCnt="0"/>
      <dgm:spPr/>
    </dgm:pt>
    <dgm:pt modelId="{B0DE996E-3438-4387-814F-7A9C0B298B2D}" type="pres">
      <dgm:prSet presAssocID="{F5E875F0-D8E8-413A-A47A-B3B43BD029BF}" presName="compNode" presStyleCnt="0"/>
      <dgm:spPr/>
    </dgm:pt>
    <dgm:pt modelId="{0CD315A2-4BDC-45BE-B462-4BFBC0017440}" type="pres">
      <dgm:prSet presAssocID="{F5E875F0-D8E8-413A-A47A-B3B43BD029BF}" presName="iconBgRect" presStyleLbl="bgShp" presStyleIdx="6" presStyleCnt="8"/>
      <dgm:spPr/>
    </dgm:pt>
    <dgm:pt modelId="{29A3BE0B-1A38-42DF-B80A-10AD0BDA56B3}" type="pres">
      <dgm:prSet presAssocID="{F5E875F0-D8E8-413A-A47A-B3B43BD029BF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D791F82D-BF87-4669-A145-C6291E802C3F}" type="pres">
      <dgm:prSet presAssocID="{F5E875F0-D8E8-413A-A47A-B3B43BD029BF}" presName="spaceRect" presStyleCnt="0"/>
      <dgm:spPr/>
    </dgm:pt>
    <dgm:pt modelId="{9CACF2A7-15E5-4DF4-9B6A-791957FB1B7D}" type="pres">
      <dgm:prSet presAssocID="{F5E875F0-D8E8-413A-A47A-B3B43BD029BF}" presName="textRect" presStyleLbl="revTx" presStyleIdx="6" presStyleCnt="8">
        <dgm:presLayoutVars>
          <dgm:chMax val="1"/>
          <dgm:chPref val="1"/>
        </dgm:presLayoutVars>
      </dgm:prSet>
      <dgm:spPr/>
    </dgm:pt>
    <dgm:pt modelId="{475F1013-5F89-4D04-8B09-5098DD0BA9D3}" type="pres">
      <dgm:prSet presAssocID="{84391BA6-B9BF-4D54-8754-39994E18ECB8}" presName="sibTrans" presStyleCnt="0"/>
      <dgm:spPr/>
    </dgm:pt>
    <dgm:pt modelId="{9795ACE4-39D8-4984-92F4-FBB2F41C7D44}" type="pres">
      <dgm:prSet presAssocID="{AF3A198A-4003-4909-AAB3-A4611EEA6F18}" presName="compNode" presStyleCnt="0"/>
      <dgm:spPr/>
    </dgm:pt>
    <dgm:pt modelId="{EA42DADB-E049-4445-8039-8F91B7E88A67}" type="pres">
      <dgm:prSet presAssocID="{AF3A198A-4003-4909-AAB3-A4611EEA6F18}" presName="iconBgRect" presStyleLbl="bgShp" presStyleIdx="7" presStyleCnt="8"/>
      <dgm:spPr/>
    </dgm:pt>
    <dgm:pt modelId="{8E3CB493-79A1-42BA-9EC5-1D4CBF1B0D10}" type="pres">
      <dgm:prSet presAssocID="{AF3A198A-4003-4909-AAB3-A4611EEA6F18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ackboard"/>
        </a:ext>
      </dgm:extLst>
    </dgm:pt>
    <dgm:pt modelId="{E66278D8-50A9-4A5F-902C-0D88103213B9}" type="pres">
      <dgm:prSet presAssocID="{AF3A198A-4003-4909-AAB3-A4611EEA6F18}" presName="spaceRect" presStyleCnt="0"/>
      <dgm:spPr/>
    </dgm:pt>
    <dgm:pt modelId="{A8788FBD-104B-4868-999D-73D15EC25765}" type="pres">
      <dgm:prSet presAssocID="{AF3A198A-4003-4909-AAB3-A4611EEA6F18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4DC3B41F-93C9-48BC-ADB8-84CF8DE0F521}" srcId="{C09E332C-42A0-4F07-B79C-1DE2288050CD}" destId="{29AFB835-10C2-4ED4-B44D-1BE7A5F5D20A}" srcOrd="3" destOrd="0" parTransId="{929AE4EC-11DB-489C-9C5F-3BB1BDEFC753}" sibTransId="{AD812145-B3BD-457F-A3C0-4A31E180AC31}"/>
    <dgm:cxn modelId="{9EEC4B26-0B68-4951-9239-B8CD472DA2C1}" type="presOf" srcId="{29AFB835-10C2-4ED4-B44D-1BE7A5F5D20A}" destId="{EEE02D6A-D0C4-4A89-9F5F-37569C46B7ED}" srcOrd="0" destOrd="0" presId="urn:microsoft.com/office/officeart/2018/5/layout/IconCircleLabelList"/>
    <dgm:cxn modelId="{E7EE302E-2B28-4039-90A8-C4C806B9A2A3}" srcId="{C09E332C-42A0-4F07-B79C-1DE2288050CD}" destId="{9E54C9C3-0652-45F7-86ED-6BE0B42930D0}" srcOrd="1" destOrd="0" parTransId="{2325FE62-C83F-4852-A467-60D56187740E}" sibTransId="{CB13F120-7420-4156-9FB6-D420E5759D30}"/>
    <dgm:cxn modelId="{3DBE0C34-F73F-4C92-872D-3504246BBFAC}" type="presOf" srcId="{C7A10810-CFBF-4C7E-9CBC-3E0BDFCECBD8}" destId="{15130ABB-48D1-451C-8F2D-005DB7FA8DCC}" srcOrd="0" destOrd="0" presId="urn:microsoft.com/office/officeart/2018/5/layout/IconCircleLabelList"/>
    <dgm:cxn modelId="{AE9D8F5D-EB1C-4B27-9EF1-79A8308B468C}" type="presOf" srcId="{EA37547B-529D-40A0-AFCB-C27C2605D335}" destId="{6B112C45-B06B-43BF-BC88-29BB891551A3}" srcOrd="0" destOrd="0" presId="urn:microsoft.com/office/officeart/2018/5/layout/IconCircleLabelList"/>
    <dgm:cxn modelId="{A5BF6842-4C7B-430E-9E3F-C590CCB37897}" type="presOf" srcId="{7AC77E96-BB10-4D4F-B5A7-31336256C445}" destId="{525145A8-D98D-44E4-822F-D1D01443CD10}" srcOrd="0" destOrd="0" presId="urn:microsoft.com/office/officeart/2018/5/layout/IconCircleLabelList"/>
    <dgm:cxn modelId="{C1CBC84C-4FBF-4E25-9246-301587F6DA88}" type="presOf" srcId="{AF3A198A-4003-4909-AAB3-A4611EEA6F18}" destId="{A8788FBD-104B-4868-999D-73D15EC25765}" srcOrd="0" destOrd="0" presId="urn:microsoft.com/office/officeart/2018/5/layout/IconCircleLabelList"/>
    <dgm:cxn modelId="{2D44E84C-35E2-4AFF-A2D9-3FFCC75A53C5}" srcId="{C09E332C-42A0-4F07-B79C-1DE2288050CD}" destId="{3894A0D8-FBDC-4A5A-870A-67EB53165704}" srcOrd="2" destOrd="0" parTransId="{6FBFFA68-1C22-41FA-A00D-53EF0C2D044C}" sibTransId="{E3E65F0B-8117-488A-BC0B-E1AD09A36292}"/>
    <dgm:cxn modelId="{E4A46D80-7F79-42D2-87EE-0286424D7F54}" srcId="{C09E332C-42A0-4F07-B79C-1DE2288050CD}" destId="{F5E875F0-D8E8-413A-A47A-B3B43BD029BF}" srcOrd="6" destOrd="0" parTransId="{26547761-5565-4B38-A8EA-55313B79E734}" sibTransId="{84391BA6-B9BF-4D54-8754-39994E18ECB8}"/>
    <dgm:cxn modelId="{8B497D88-4DCA-471A-89DD-407EE5778122}" srcId="{C09E332C-42A0-4F07-B79C-1DE2288050CD}" destId="{C7A10810-CFBF-4C7E-9CBC-3E0BDFCECBD8}" srcOrd="4" destOrd="0" parTransId="{B94D34F1-6369-4673-9290-7D03C38F394A}" sibTransId="{3B390BC9-67C8-442B-95FE-1AC409A713EC}"/>
    <dgm:cxn modelId="{16E6A689-E89F-4A70-9C14-F2D2CF50246C}" type="presOf" srcId="{9E54C9C3-0652-45F7-86ED-6BE0B42930D0}" destId="{6D06B643-C1F4-44F2-BDDA-BF2EC2D9797D}" srcOrd="0" destOrd="0" presId="urn:microsoft.com/office/officeart/2018/5/layout/IconCircleLabelList"/>
    <dgm:cxn modelId="{A7ADFAAD-378C-49C9-A126-30DA219C54AF}" srcId="{C09E332C-42A0-4F07-B79C-1DE2288050CD}" destId="{7AC77E96-BB10-4D4F-B5A7-31336256C445}" srcOrd="0" destOrd="0" parTransId="{90EFE38B-99EB-43B3-BAF6-C34AA476DEDC}" sibTransId="{A4B722F4-8707-49A3-9244-9A0AFC187585}"/>
    <dgm:cxn modelId="{70C562BA-8E74-456C-A86E-AFC264F64B58}" type="presOf" srcId="{C09E332C-42A0-4F07-B79C-1DE2288050CD}" destId="{3FA94E99-9229-46BF-B180-078C863F71CC}" srcOrd="0" destOrd="0" presId="urn:microsoft.com/office/officeart/2018/5/layout/IconCircleLabelList"/>
    <dgm:cxn modelId="{6CF4E2E4-B736-472F-91DD-592DCB822BA4}" srcId="{C09E332C-42A0-4F07-B79C-1DE2288050CD}" destId="{AF3A198A-4003-4909-AAB3-A4611EEA6F18}" srcOrd="7" destOrd="0" parTransId="{AEF657B3-F058-44C8-87C5-82CA88017737}" sibTransId="{88FCDB9D-9948-4C86-9C97-C76644D52C8B}"/>
    <dgm:cxn modelId="{F34798F6-7201-49BA-BFF6-3B596043FF28}" type="presOf" srcId="{3894A0D8-FBDC-4A5A-870A-67EB53165704}" destId="{6B06E4E9-704A-4716-B245-4C783868A8F3}" srcOrd="0" destOrd="0" presId="urn:microsoft.com/office/officeart/2018/5/layout/IconCircleLabelList"/>
    <dgm:cxn modelId="{4EC8C3F9-5EEF-417B-B684-C8CBE03016A4}" srcId="{C09E332C-42A0-4F07-B79C-1DE2288050CD}" destId="{EA37547B-529D-40A0-AFCB-C27C2605D335}" srcOrd="5" destOrd="0" parTransId="{D1955EC7-8B65-48AD-8D8D-655CFE4FFEF3}" sibTransId="{9E1205EA-3B10-4D72-AE03-421208B3FD78}"/>
    <dgm:cxn modelId="{648856FA-CA2B-4EC9-8F14-04DDC399BC8D}" type="presOf" srcId="{F5E875F0-D8E8-413A-A47A-B3B43BD029BF}" destId="{9CACF2A7-15E5-4DF4-9B6A-791957FB1B7D}" srcOrd="0" destOrd="0" presId="urn:microsoft.com/office/officeart/2018/5/layout/IconCircleLabelList"/>
    <dgm:cxn modelId="{5066639F-1E22-45B4-B618-3E5D475EAF71}" type="presParOf" srcId="{3FA94E99-9229-46BF-B180-078C863F71CC}" destId="{44EE1B4B-12C3-4A5E-AFC6-50DE1A201011}" srcOrd="0" destOrd="0" presId="urn:microsoft.com/office/officeart/2018/5/layout/IconCircleLabelList"/>
    <dgm:cxn modelId="{C47637F5-847B-4276-876B-0FDB6322B710}" type="presParOf" srcId="{44EE1B4B-12C3-4A5E-AFC6-50DE1A201011}" destId="{6691E6AF-0847-40C3-8774-41395135364E}" srcOrd="0" destOrd="0" presId="urn:microsoft.com/office/officeart/2018/5/layout/IconCircleLabelList"/>
    <dgm:cxn modelId="{F94CA782-0758-42A8-B51A-B8ACBFD8CFE8}" type="presParOf" srcId="{44EE1B4B-12C3-4A5E-AFC6-50DE1A201011}" destId="{A3890888-7A63-4178-9706-B485CE0521CC}" srcOrd="1" destOrd="0" presId="urn:microsoft.com/office/officeart/2018/5/layout/IconCircleLabelList"/>
    <dgm:cxn modelId="{79F6FFE2-8614-4042-8405-5CD05A63017F}" type="presParOf" srcId="{44EE1B4B-12C3-4A5E-AFC6-50DE1A201011}" destId="{F66EBC2F-2F53-4CBA-B065-4C38320D883C}" srcOrd="2" destOrd="0" presId="urn:microsoft.com/office/officeart/2018/5/layout/IconCircleLabelList"/>
    <dgm:cxn modelId="{75D8D9AC-2A1F-4BE2-BDEE-BDF764A40F93}" type="presParOf" srcId="{44EE1B4B-12C3-4A5E-AFC6-50DE1A201011}" destId="{525145A8-D98D-44E4-822F-D1D01443CD10}" srcOrd="3" destOrd="0" presId="urn:microsoft.com/office/officeart/2018/5/layout/IconCircleLabelList"/>
    <dgm:cxn modelId="{D9FFA14D-FBB9-4E7C-A5C7-844BCFF12892}" type="presParOf" srcId="{3FA94E99-9229-46BF-B180-078C863F71CC}" destId="{89BAD17F-E338-4A81-874F-BC55B0E6D7C7}" srcOrd="1" destOrd="0" presId="urn:microsoft.com/office/officeart/2018/5/layout/IconCircleLabelList"/>
    <dgm:cxn modelId="{49F20FA1-ACC8-4B7B-8D25-1DFFCA3B17C0}" type="presParOf" srcId="{3FA94E99-9229-46BF-B180-078C863F71CC}" destId="{875D9C9C-3DBB-40BF-8CB8-0483AA908E05}" srcOrd="2" destOrd="0" presId="urn:microsoft.com/office/officeart/2018/5/layout/IconCircleLabelList"/>
    <dgm:cxn modelId="{AD2831C0-4391-485B-A788-041101E11C67}" type="presParOf" srcId="{875D9C9C-3DBB-40BF-8CB8-0483AA908E05}" destId="{86590FCC-9980-43A6-B9DF-F85B300FB566}" srcOrd="0" destOrd="0" presId="urn:microsoft.com/office/officeart/2018/5/layout/IconCircleLabelList"/>
    <dgm:cxn modelId="{055373B9-B2FC-4D4C-9A3F-3712B8828BE3}" type="presParOf" srcId="{875D9C9C-3DBB-40BF-8CB8-0483AA908E05}" destId="{2BF059A9-A6FD-47BD-B07A-4CC10A1E2488}" srcOrd="1" destOrd="0" presId="urn:microsoft.com/office/officeart/2018/5/layout/IconCircleLabelList"/>
    <dgm:cxn modelId="{165F9F72-386D-48E9-A8C4-BA8155B95AC1}" type="presParOf" srcId="{875D9C9C-3DBB-40BF-8CB8-0483AA908E05}" destId="{DB862AF3-BE29-4F4E-8F66-F4039CC4F1EC}" srcOrd="2" destOrd="0" presId="urn:microsoft.com/office/officeart/2018/5/layout/IconCircleLabelList"/>
    <dgm:cxn modelId="{5B3F046C-87C3-4B0F-B6A9-6FBFA2E06F88}" type="presParOf" srcId="{875D9C9C-3DBB-40BF-8CB8-0483AA908E05}" destId="{6D06B643-C1F4-44F2-BDDA-BF2EC2D9797D}" srcOrd="3" destOrd="0" presId="urn:microsoft.com/office/officeart/2018/5/layout/IconCircleLabelList"/>
    <dgm:cxn modelId="{885533A3-7A2C-44C1-9A71-F088CA6E5AB5}" type="presParOf" srcId="{3FA94E99-9229-46BF-B180-078C863F71CC}" destId="{F25965A3-66A9-431E-BC34-86E6D6B0BB63}" srcOrd="3" destOrd="0" presId="urn:microsoft.com/office/officeart/2018/5/layout/IconCircleLabelList"/>
    <dgm:cxn modelId="{9A888079-84FB-4D43-8238-8CD7C2C5D3C3}" type="presParOf" srcId="{3FA94E99-9229-46BF-B180-078C863F71CC}" destId="{3868C8E8-D1DC-402D-848B-162FE9EA8C52}" srcOrd="4" destOrd="0" presId="urn:microsoft.com/office/officeart/2018/5/layout/IconCircleLabelList"/>
    <dgm:cxn modelId="{2F11A231-4F8F-4576-BB9B-477091B95585}" type="presParOf" srcId="{3868C8E8-D1DC-402D-848B-162FE9EA8C52}" destId="{87CE3300-F321-4CCC-B466-75311329C382}" srcOrd="0" destOrd="0" presId="urn:microsoft.com/office/officeart/2018/5/layout/IconCircleLabelList"/>
    <dgm:cxn modelId="{F388F1A6-1F07-4003-96EA-AE17F684473E}" type="presParOf" srcId="{3868C8E8-D1DC-402D-848B-162FE9EA8C52}" destId="{7071227B-0F10-41CA-83D1-B9FCAA453ED7}" srcOrd="1" destOrd="0" presId="urn:microsoft.com/office/officeart/2018/5/layout/IconCircleLabelList"/>
    <dgm:cxn modelId="{E96ECE7C-6193-4D29-93A5-1E712165DA9E}" type="presParOf" srcId="{3868C8E8-D1DC-402D-848B-162FE9EA8C52}" destId="{014D844B-D787-407E-8B11-4AD4DAE7C72B}" srcOrd="2" destOrd="0" presId="urn:microsoft.com/office/officeart/2018/5/layout/IconCircleLabelList"/>
    <dgm:cxn modelId="{AE3C4E87-9CBC-4999-BCA5-705693FF4A38}" type="presParOf" srcId="{3868C8E8-D1DC-402D-848B-162FE9EA8C52}" destId="{6B06E4E9-704A-4716-B245-4C783868A8F3}" srcOrd="3" destOrd="0" presId="urn:microsoft.com/office/officeart/2018/5/layout/IconCircleLabelList"/>
    <dgm:cxn modelId="{EEF39F2A-1B73-4BD5-A99F-F9A966388346}" type="presParOf" srcId="{3FA94E99-9229-46BF-B180-078C863F71CC}" destId="{E01EE5FC-D691-4EC2-8562-E11E01EF95D6}" srcOrd="5" destOrd="0" presId="urn:microsoft.com/office/officeart/2018/5/layout/IconCircleLabelList"/>
    <dgm:cxn modelId="{850FD338-1679-4DEE-A95A-85575ADBE13F}" type="presParOf" srcId="{3FA94E99-9229-46BF-B180-078C863F71CC}" destId="{93EDA989-AD11-4F8A-80FB-531200B9CEEC}" srcOrd="6" destOrd="0" presId="urn:microsoft.com/office/officeart/2018/5/layout/IconCircleLabelList"/>
    <dgm:cxn modelId="{784C51D0-AA5C-4919-9A59-5D3388792ACE}" type="presParOf" srcId="{93EDA989-AD11-4F8A-80FB-531200B9CEEC}" destId="{E74C1135-2DE3-4DAD-8752-BF818AC9A755}" srcOrd="0" destOrd="0" presId="urn:microsoft.com/office/officeart/2018/5/layout/IconCircleLabelList"/>
    <dgm:cxn modelId="{6C5AB8EC-17F1-4253-994E-F2AF85187E44}" type="presParOf" srcId="{93EDA989-AD11-4F8A-80FB-531200B9CEEC}" destId="{C6B3380D-9769-4B54-87C6-63AC09925413}" srcOrd="1" destOrd="0" presId="urn:microsoft.com/office/officeart/2018/5/layout/IconCircleLabelList"/>
    <dgm:cxn modelId="{542A3C58-DFD8-4380-82BC-B37B3EBC8560}" type="presParOf" srcId="{93EDA989-AD11-4F8A-80FB-531200B9CEEC}" destId="{064B80E5-EE0D-47F8-93CC-78E0B0ADAC5E}" srcOrd="2" destOrd="0" presId="urn:microsoft.com/office/officeart/2018/5/layout/IconCircleLabelList"/>
    <dgm:cxn modelId="{067C9B8E-6536-4E39-8B00-A5F0C9BE2AAD}" type="presParOf" srcId="{93EDA989-AD11-4F8A-80FB-531200B9CEEC}" destId="{EEE02D6A-D0C4-4A89-9F5F-37569C46B7ED}" srcOrd="3" destOrd="0" presId="urn:microsoft.com/office/officeart/2018/5/layout/IconCircleLabelList"/>
    <dgm:cxn modelId="{39CD5889-4D24-4DC4-A6C0-A4B9791E0C49}" type="presParOf" srcId="{3FA94E99-9229-46BF-B180-078C863F71CC}" destId="{575D5599-E057-4BB7-B4D0-481250050EBB}" srcOrd="7" destOrd="0" presId="urn:microsoft.com/office/officeart/2018/5/layout/IconCircleLabelList"/>
    <dgm:cxn modelId="{D39B5520-2071-4B9E-8A1A-3C88A467556F}" type="presParOf" srcId="{3FA94E99-9229-46BF-B180-078C863F71CC}" destId="{F3DBD9BD-D0E4-40AD-974B-39976F39D992}" srcOrd="8" destOrd="0" presId="urn:microsoft.com/office/officeart/2018/5/layout/IconCircleLabelList"/>
    <dgm:cxn modelId="{2D7871B4-87F4-4D27-B26D-7781B5D76ED1}" type="presParOf" srcId="{F3DBD9BD-D0E4-40AD-974B-39976F39D992}" destId="{1DA28D05-388C-4BF5-A80B-CC67503CAD6B}" srcOrd="0" destOrd="0" presId="urn:microsoft.com/office/officeart/2018/5/layout/IconCircleLabelList"/>
    <dgm:cxn modelId="{436B4CB9-BC4C-4836-A1A7-6129542559A2}" type="presParOf" srcId="{F3DBD9BD-D0E4-40AD-974B-39976F39D992}" destId="{3295F314-4176-4B01-B041-F06313FC10B5}" srcOrd="1" destOrd="0" presId="urn:microsoft.com/office/officeart/2018/5/layout/IconCircleLabelList"/>
    <dgm:cxn modelId="{8B091255-67A4-4484-8136-A2ECB41945E7}" type="presParOf" srcId="{F3DBD9BD-D0E4-40AD-974B-39976F39D992}" destId="{C63DAFB5-FAE9-45A1-B2E8-63C3BA839DA4}" srcOrd="2" destOrd="0" presId="urn:microsoft.com/office/officeart/2018/5/layout/IconCircleLabelList"/>
    <dgm:cxn modelId="{21FE3CCE-FEEF-4F10-ABEB-ADA0B6E33432}" type="presParOf" srcId="{F3DBD9BD-D0E4-40AD-974B-39976F39D992}" destId="{15130ABB-48D1-451C-8F2D-005DB7FA8DCC}" srcOrd="3" destOrd="0" presId="urn:microsoft.com/office/officeart/2018/5/layout/IconCircleLabelList"/>
    <dgm:cxn modelId="{46A0DD13-8035-4995-AF9B-1C902A76282B}" type="presParOf" srcId="{3FA94E99-9229-46BF-B180-078C863F71CC}" destId="{2DC928EC-F02B-44E2-9564-026FF0854577}" srcOrd="9" destOrd="0" presId="urn:microsoft.com/office/officeart/2018/5/layout/IconCircleLabelList"/>
    <dgm:cxn modelId="{BB878192-07EA-4508-A35E-18A5CA11883E}" type="presParOf" srcId="{3FA94E99-9229-46BF-B180-078C863F71CC}" destId="{4CAA0779-273F-4B1B-8D91-7121A1D01082}" srcOrd="10" destOrd="0" presId="urn:microsoft.com/office/officeart/2018/5/layout/IconCircleLabelList"/>
    <dgm:cxn modelId="{189D1847-6CCC-41AC-9EC2-B48DA74F7AB3}" type="presParOf" srcId="{4CAA0779-273F-4B1B-8D91-7121A1D01082}" destId="{58AE78EA-6A3B-44E6-9D56-A43F9019412A}" srcOrd="0" destOrd="0" presId="urn:microsoft.com/office/officeart/2018/5/layout/IconCircleLabelList"/>
    <dgm:cxn modelId="{8E9BA770-B8E4-4455-A77D-18B8D9E0C34D}" type="presParOf" srcId="{4CAA0779-273F-4B1B-8D91-7121A1D01082}" destId="{75620B96-50E0-4432-BDDA-848637D9043B}" srcOrd="1" destOrd="0" presId="urn:microsoft.com/office/officeart/2018/5/layout/IconCircleLabelList"/>
    <dgm:cxn modelId="{4CBC1FA5-2E15-4F6E-96BD-E7E513CD685D}" type="presParOf" srcId="{4CAA0779-273F-4B1B-8D91-7121A1D01082}" destId="{C5FB4CF4-773E-4B0A-94CD-158FC0B18A5F}" srcOrd="2" destOrd="0" presId="urn:microsoft.com/office/officeart/2018/5/layout/IconCircleLabelList"/>
    <dgm:cxn modelId="{CCB0152A-10CA-41A1-A92E-52DFEC0ADAD4}" type="presParOf" srcId="{4CAA0779-273F-4B1B-8D91-7121A1D01082}" destId="{6B112C45-B06B-43BF-BC88-29BB891551A3}" srcOrd="3" destOrd="0" presId="urn:microsoft.com/office/officeart/2018/5/layout/IconCircleLabelList"/>
    <dgm:cxn modelId="{E09FEEA8-82AC-4CFE-8459-3400202DC5A1}" type="presParOf" srcId="{3FA94E99-9229-46BF-B180-078C863F71CC}" destId="{4DCDB96B-EE9E-43F6-9A17-844378C58B94}" srcOrd="11" destOrd="0" presId="urn:microsoft.com/office/officeart/2018/5/layout/IconCircleLabelList"/>
    <dgm:cxn modelId="{411F7AE2-0820-42B5-9359-9C304922B9C6}" type="presParOf" srcId="{3FA94E99-9229-46BF-B180-078C863F71CC}" destId="{B0DE996E-3438-4387-814F-7A9C0B298B2D}" srcOrd="12" destOrd="0" presId="urn:microsoft.com/office/officeart/2018/5/layout/IconCircleLabelList"/>
    <dgm:cxn modelId="{F7F99B96-2AE4-47B6-8F22-B52C34FB5954}" type="presParOf" srcId="{B0DE996E-3438-4387-814F-7A9C0B298B2D}" destId="{0CD315A2-4BDC-45BE-B462-4BFBC0017440}" srcOrd="0" destOrd="0" presId="urn:microsoft.com/office/officeart/2018/5/layout/IconCircleLabelList"/>
    <dgm:cxn modelId="{E56FAB12-DCA3-404C-AB03-317185B28D31}" type="presParOf" srcId="{B0DE996E-3438-4387-814F-7A9C0B298B2D}" destId="{29A3BE0B-1A38-42DF-B80A-10AD0BDA56B3}" srcOrd="1" destOrd="0" presId="urn:microsoft.com/office/officeart/2018/5/layout/IconCircleLabelList"/>
    <dgm:cxn modelId="{29DA7EE3-43D8-4C4F-A1CA-C1414B333AF7}" type="presParOf" srcId="{B0DE996E-3438-4387-814F-7A9C0B298B2D}" destId="{D791F82D-BF87-4669-A145-C6291E802C3F}" srcOrd="2" destOrd="0" presId="urn:microsoft.com/office/officeart/2018/5/layout/IconCircleLabelList"/>
    <dgm:cxn modelId="{87D53D83-665B-4D6E-BE72-64144B582EBF}" type="presParOf" srcId="{B0DE996E-3438-4387-814F-7A9C0B298B2D}" destId="{9CACF2A7-15E5-4DF4-9B6A-791957FB1B7D}" srcOrd="3" destOrd="0" presId="urn:microsoft.com/office/officeart/2018/5/layout/IconCircleLabelList"/>
    <dgm:cxn modelId="{2514BD86-C993-4556-B126-5A13B82FDCB7}" type="presParOf" srcId="{3FA94E99-9229-46BF-B180-078C863F71CC}" destId="{475F1013-5F89-4D04-8B09-5098DD0BA9D3}" srcOrd="13" destOrd="0" presId="urn:microsoft.com/office/officeart/2018/5/layout/IconCircleLabelList"/>
    <dgm:cxn modelId="{B9202E50-09CA-4B04-933E-E52610748068}" type="presParOf" srcId="{3FA94E99-9229-46BF-B180-078C863F71CC}" destId="{9795ACE4-39D8-4984-92F4-FBB2F41C7D44}" srcOrd="14" destOrd="0" presId="urn:microsoft.com/office/officeart/2018/5/layout/IconCircleLabelList"/>
    <dgm:cxn modelId="{7BD402B9-C985-43F5-8522-06B658BF1E15}" type="presParOf" srcId="{9795ACE4-39D8-4984-92F4-FBB2F41C7D44}" destId="{EA42DADB-E049-4445-8039-8F91B7E88A67}" srcOrd="0" destOrd="0" presId="urn:microsoft.com/office/officeart/2018/5/layout/IconCircleLabelList"/>
    <dgm:cxn modelId="{C5E716E8-0631-4E7A-AFE6-47C0E92E4DA1}" type="presParOf" srcId="{9795ACE4-39D8-4984-92F4-FBB2F41C7D44}" destId="{8E3CB493-79A1-42BA-9EC5-1D4CBF1B0D10}" srcOrd="1" destOrd="0" presId="urn:microsoft.com/office/officeart/2018/5/layout/IconCircleLabelList"/>
    <dgm:cxn modelId="{24D5F778-7BF2-4116-8AD3-92BFD8B1D09C}" type="presParOf" srcId="{9795ACE4-39D8-4984-92F4-FBB2F41C7D44}" destId="{E66278D8-50A9-4A5F-902C-0D88103213B9}" srcOrd="2" destOrd="0" presId="urn:microsoft.com/office/officeart/2018/5/layout/IconCircleLabelList"/>
    <dgm:cxn modelId="{44FF2AF8-0752-469C-89C4-A3917D527A6E}" type="presParOf" srcId="{9795ACE4-39D8-4984-92F4-FBB2F41C7D44}" destId="{A8788FBD-104B-4868-999D-73D15EC2576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40FC1B-D49F-4BAE-B5AA-3B48AFFCF5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F2BBBA3-C99C-4043-B3CD-B7DA1769A9EE}">
      <dgm:prSet/>
      <dgm:spPr/>
      <dgm:t>
        <a:bodyPr/>
        <a:lstStyle/>
        <a:p>
          <a:r>
            <a:rPr lang="en-US" i="1"/>
            <a:t>During the previous session, group members discussed self-esteem and</a:t>
          </a:r>
          <a:r>
            <a:rPr lang="en-US"/>
            <a:t> </a:t>
          </a:r>
          <a:r>
            <a:rPr lang="en-US" i="1"/>
            <a:t>how feelings can sometimes affect how we feel about ourselves. </a:t>
          </a:r>
          <a:endParaRPr lang="en-US"/>
        </a:p>
      </dgm:t>
    </dgm:pt>
    <dgm:pt modelId="{878062CE-EB29-4D84-A6C7-0B03E681A520}" type="parTrans" cxnId="{256F4910-34BC-4C3A-B029-DAC6BFB7A399}">
      <dgm:prSet/>
      <dgm:spPr/>
      <dgm:t>
        <a:bodyPr/>
        <a:lstStyle/>
        <a:p>
          <a:endParaRPr lang="en-US"/>
        </a:p>
      </dgm:t>
    </dgm:pt>
    <dgm:pt modelId="{1D086620-885B-4CB5-8CA5-3E982C0DEC04}" type="sibTrans" cxnId="{256F4910-34BC-4C3A-B029-DAC6BFB7A399}">
      <dgm:prSet/>
      <dgm:spPr/>
      <dgm:t>
        <a:bodyPr/>
        <a:lstStyle/>
        <a:p>
          <a:endParaRPr lang="en-US"/>
        </a:p>
      </dgm:t>
    </dgm:pt>
    <dgm:pt modelId="{BB66983C-372E-4B14-805C-50E37A6727EB}">
      <dgm:prSet/>
      <dgm:spPr/>
      <dgm:t>
        <a:bodyPr/>
        <a:lstStyle/>
        <a:p>
          <a:r>
            <a:rPr lang="en-US" i="1"/>
            <a:t>During</a:t>
          </a:r>
          <a:r>
            <a:rPr lang="en-US"/>
            <a:t> </a:t>
          </a:r>
          <a:r>
            <a:rPr lang="en-US" i="1"/>
            <a:t>this session, we explore with the children how we can be influenced by</a:t>
          </a:r>
          <a:r>
            <a:rPr lang="en-US"/>
            <a:t> </a:t>
          </a:r>
          <a:r>
            <a:rPr lang="en-US" i="1"/>
            <a:t>what we hear from others and how that can affect our self-esteem. </a:t>
          </a:r>
          <a:endParaRPr lang="en-US"/>
        </a:p>
      </dgm:t>
    </dgm:pt>
    <dgm:pt modelId="{6F0EDE84-41CB-436E-B21E-94B1656E0DF0}" type="parTrans" cxnId="{F48C6186-B47B-4980-B6F8-0FDF2CB1171B}">
      <dgm:prSet/>
      <dgm:spPr/>
      <dgm:t>
        <a:bodyPr/>
        <a:lstStyle/>
        <a:p>
          <a:endParaRPr lang="en-US"/>
        </a:p>
      </dgm:t>
    </dgm:pt>
    <dgm:pt modelId="{64EC7662-1200-4C23-9A47-DFF0F75820BB}" type="sibTrans" cxnId="{F48C6186-B47B-4980-B6F8-0FDF2CB1171B}">
      <dgm:prSet/>
      <dgm:spPr/>
      <dgm:t>
        <a:bodyPr/>
        <a:lstStyle/>
        <a:p>
          <a:endParaRPr lang="en-US"/>
        </a:p>
      </dgm:t>
    </dgm:pt>
    <dgm:pt modelId="{859B6553-46FF-4104-979B-D70F90CA04B0}">
      <dgm:prSet/>
      <dgm:spPr/>
      <dgm:t>
        <a:bodyPr/>
        <a:lstStyle/>
        <a:p>
          <a:r>
            <a:rPr lang="en-US" i="1"/>
            <a:t>The</a:t>
          </a:r>
          <a:r>
            <a:rPr lang="en-US"/>
            <a:t> </a:t>
          </a:r>
          <a:r>
            <a:rPr lang="en-US" i="1"/>
            <a:t>group members learn to recognize their inner their inner critic and replace negative</a:t>
          </a:r>
          <a:r>
            <a:rPr lang="en-US"/>
            <a:t> </a:t>
          </a:r>
          <a:r>
            <a:rPr lang="en-US" i="1"/>
            <a:t>messages with more positive thoughts.</a:t>
          </a:r>
          <a:endParaRPr lang="en-US"/>
        </a:p>
      </dgm:t>
    </dgm:pt>
    <dgm:pt modelId="{6FABD76E-E74F-4CF5-9237-789038D7C1E2}" type="parTrans" cxnId="{553B48A0-0FA4-4F85-9577-476360B17E2E}">
      <dgm:prSet/>
      <dgm:spPr/>
      <dgm:t>
        <a:bodyPr/>
        <a:lstStyle/>
        <a:p>
          <a:endParaRPr lang="en-US"/>
        </a:p>
      </dgm:t>
    </dgm:pt>
    <dgm:pt modelId="{EF7FA299-4C72-4B14-AAEE-20CE8BA2C6F6}" type="sibTrans" cxnId="{553B48A0-0FA4-4F85-9577-476360B17E2E}">
      <dgm:prSet/>
      <dgm:spPr/>
      <dgm:t>
        <a:bodyPr/>
        <a:lstStyle/>
        <a:p>
          <a:endParaRPr lang="en-US"/>
        </a:p>
      </dgm:t>
    </dgm:pt>
    <dgm:pt modelId="{EDCFFB1A-33AE-4529-B303-6CD8E92F4E0D}" type="pres">
      <dgm:prSet presAssocID="{6640FC1B-D49F-4BAE-B5AA-3B48AFFCF592}" presName="root" presStyleCnt="0">
        <dgm:presLayoutVars>
          <dgm:dir/>
          <dgm:resizeHandles val="exact"/>
        </dgm:presLayoutVars>
      </dgm:prSet>
      <dgm:spPr/>
    </dgm:pt>
    <dgm:pt modelId="{43D09167-1F46-4C94-A3C3-13728940731F}" type="pres">
      <dgm:prSet presAssocID="{0F2BBBA3-C99C-4043-B3CD-B7DA1769A9EE}" presName="compNode" presStyleCnt="0"/>
      <dgm:spPr/>
    </dgm:pt>
    <dgm:pt modelId="{D36784D6-6701-4DFA-BB47-2F1766E58D2B}" type="pres">
      <dgm:prSet presAssocID="{0F2BBBA3-C99C-4043-B3CD-B7DA1769A9EE}" presName="bgRect" presStyleLbl="bgShp" presStyleIdx="0" presStyleCnt="3"/>
      <dgm:spPr/>
    </dgm:pt>
    <dgm:pt modelId="{659D7425-4EF6-42A6-9DB7-D68748D91FF1}" type="pres">
      <dgm:prSet presAssocID="{0F2BBBA3-C99C-4043-B3CD-B7DA1769A9E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utral Face with No Fill"/>
        </a:ext>
      </dgm:extLst>
    </dgm:pt>
    <dgm:pt modelId="{7CECF9F1-6241-4588-8793-6CFC6F96B3C7}" type="pres">
      <dgm:prSet presAssocID="{0F2BBBA3-C99C-4043-B3CD-B7DA1769A9EE}" presName="spaceRect" presStyleCnt="0"/>
      <dgm:spPr/>
    </dgm:pt>
    <dgm:pt modelId="{DEE39BB4-8649-4C92-9F98-B190B032D7F6}" type="pres">
      <dgm:prSet presAssocID="{0F2BBBA3-C99C-4043-B3CD-B7DA1769A9EE}" presName="parTx" presStyleLbl="revTx" presStyleIdx="0" presStyleCnt="3">
        <dgm:presLayoutVars>
          <dgm:chMax val="0"/>
          <dgm:chPref val="0"/>
        </dgm:presLayoutVars>
      </dgm:prSet>
      <dgm:spPr/>
    </dgm:pt>
    <dgm:pt modelId="{8CA2A36E-17B6-4002-9FFC-984464AF6987}" type="pres">
      <dgm:prSet presAssocID="{1D086620-885B-4CB5-8CA5-3E982C0DEC04}" presName="sibTrans" presStyleCnt="0"/>
      <dgm:spPr/>
    </dgm:pt>
    <dgm:pt modelId="{325C1731-BFE3-46BF-AE31-72B159389EB9}" type="pres">
      <dgm:prSet presAssocID="{BB66983C-372E-4B14-805C-50E37A6727EB}" presName="compNode" presStyleCnt="0"/>
      <dgm:spPr/>
    </dgm:pt>
    <dgm:pt modelId="{51865CF3-CF38-4472-B6CA-F428D394624E}" type="pres">
      <dgm:prSet presAssocID="{BB66983C-372E-4B14-805C-50E37A6727EB}" presName="bgRect" presStyleLbl="bgShp" presStyleIdx="1" presStyleCnt="3"/>
      <dgm:spPr/>
    </dgm:pt>
    <dgm:pt modelId="{73CE73A3-BB5F-4EBC-99BE-1F3458C71468}" type="pres">
      <dgm:prSet presAssocID="{BB66983C-372E-4B14-805C-50E37A6727E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855D0F2C-6142-4411-95C5-BD628AAFC7E7}" type="pres">
      <dgm:prSet presAssocID="{BB66983C-372E-4B14-805C-50E37A6727EB}" presName="spaceRect" presStyleCnt="0"/>
      <dgm:spPr/>
    </dgm:pt>
    <dgm:pt modelId="{49E12110-341F-47E4-8F5C-907633CDB919}" type="pres">
      <dgm:prSet presAssocID="{BB66983C-372E-4B14-805C-50E37A6727EB}" presName="parTx" presStyleLbl="revTx" presStyleIdx="1" presStyleCnt="3">
        <dgm:presLayoutVars>
          <dgm:chMax val="0"/>
          <dgm:chPref val="0"/>
        </dgm:presLayoutVars>
      </dgm:prSet>
      <dgm:spPr/>
    </dgm:pt>
    <dgm:pt modelId="{E77040DA-69C9-44B2-B49F-A0186CBE98B2}" type="pres">
      <dgm:prSet presAssocID="{64EC7662-1200-4C23-9A47-DFF0F75820BB}" presName="sibTrans" presStyleCnt="0"/>
      <dgm:spPr/>
    </dgm:pt>
    <dgm:pt modelId="{19DAD37C-D38C-4268-80EE-C79713ABE2D9}" type="pres">
      <dgm:prSet presAssocID="{859B6553-46FF-4104-979B-D70F90CA04B0}" presName="compNode" presStyleCnt="0"/>
      <dgm:spPr/>
    </dgm:pt>
    <dgm:pt modelId="{E656D82A-ECA3-4E9D-9A55-457ACC8130AC}" type="pres">
      <dgm:prSet presAssocID="{859B6553-46FF-4104-979B-D70F90CA04B0}" presName="bgRect" presStyleLbl="bgShp" presStyleIdx="2" presStyleCnt="3"/>
      <dgm:spPr/>
    </dgm:pt>
    <dgm:pt modelId="{E817BDAD-C7A4-4F49-9C0F-F5701BBEC85E}" type="pres">
      <dgm:prSet presAssocID="{859B6553-46FF-4104-979B-D70F90CA04B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A9086FBE-FF6A-4BD1-A5E8-9B635597DF7A}" type="pres">
      <dgm:prSet presAssocID="{859B6553-46FF-4104-979B-D70F90CA04B0}" presName="spaceRect" presStyleCnt="0"/>
      <dgm:spPr/>
    </dgm:pt>
    <dgm:pt modelId="{9B26B569-9D3E-4BD1-A401-A2076F21C5CA}" type="pres">
      <dgm:prSet presAssocID="{859B6553-46FF-4104-979B-D70F90CA04B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56F4910-34BC-4C3A-B029-DAC6BFB7A399}" srcId="{6640FC1B-D49F-4BAE-B5AA-3B48AFFCF592}" destId="{0F2BBBA3-C99C-4043-B3CD-B7DA1769A9EE}" srcOrd="0" destOrd="0" parTransId="{878062CE-EB29-4D84-A6C7-0B03E681A520}" sibTransId="{1D086620-885B-4CB5-8CA5-3E982C0DEC04}"/>
    <dgm:cxn modelId="{D0395C35-25EA-48D7-AEFD-EC644D3ED790}" type="presOf" srcId="{BB66983C-372E-4B14-805C-50E37A6727EB}" destId="{49E12110-341F-47E4-8F5C-907633CDB919}" srcOrd="0" destOrd="0" presId="urn:microsoft.com/office/officeart/2018/2/layout/IconVerticalSolidList"/>
    <dgm:cxn modelId="{489EB67B-846E-442C-9F8A-30DA8EBED396}" type="presOf" srcId="{6640FC1B-D49F-4BAE-B5AA-3B48AFFCF592}" destId="{EDCFFB1A-33AE-4529-B303-6CD8E92F4E0D}" srcOrd="0" destOrd="0" presId="urn:microsoft.com/office/officeart/2018/2/layout/IconVerticalSolidList"/>
    <dgm:cxn modelId="{F48C6186-B47B-4980-B6F8-0FDF2CB1171B}" srcId="{6640FC1B-D49F-4BAE-B5AA-3B48AFFCF592}" destId="{BB66983C-372E-4B14-805C-50E37A6727EB}" srcOrd="1" destOrd="0" parTransId="{6F0EDE84-41CB-436E-B21E-94B1656E0DF0}" sibTransId="{64EC7662-1200-4C23-9A47-DFF0F75820BB}"/>
    <dgm:cxn modelId="{78EC4B9F-0886-46AC-B5E8-87D1EE4AF6EA}" type="presOf" srcId="{859B6553-46FF-4104-979B-D70F90CA04B0}" destId="{9B26B569-9D3E-4BD1-A401-A2076F21C5CA}" srcOrd="0" destOrd="0" presId="urn:microsoft.com/office/officeart/2018/2/layout/IconVerticalSolidList"/>
    <dgm:cxn modelId="{553B48A0-0FA4-4F85-9577-476360B17E2E}" srcId="{6640FC1B-D49F-4BAE-B5AA-3B48AFFCF592}" destId="{859B6553-46FF-4104-979B-D70F90CA04B0}" srcOrd="2" destOrd="0" parTransId="{6FABD76E-E74F-4CF5-9237-789038D7C1E2}" sibTransId="{EF7FA299-4C72-4B14-AAEE-20CE8BA2C6F6}"/>
    <dgm:cxn modelId="{D0A485E4-66D8-44AF-96C3-5F795F1E5955}" type="presOf" srcId="{0F2BBBA3-C99C-4043-B3CD-B7DA1769A9EE}" destId="{DEE39BB4-8649-4C92-9F98-B190B032D7F6}" srcOrd="0" destOrd="0" presId="urn:microsoft.com/office/officeart/2018/2/layout/IconVerticalSolidList"/>
    <dgm:cxn modelId="{7BEE7046-682F-46E6-86C1-660EF2EC8A09}" type="presParOf" srcId="{EDCFFB1A-33AE-4529-B303-6CD8E92F4E0D}" destId="{43D09167-1F46-4C94-A3C3-13728940731F}" srcOrd="0" destOrd="0" presId="urn:microsoft.com/office/officeart/2018/2/layout/IconVerticalSolidList"/>
    <dgm:cxn modelId="{6B23F91E-07BD-4FC9-B7B6-23C752DD8A13}" type="presParOf" srcId="{43D09167-1F46-4C94-A3C3-13728940731F}" destId="{D36784D6-6701-4DFA-BB47-2F1766E58D2B}" srcOrd="0" destOrd="0" presId="urn:microsoft.com/office/officeart/2018/2/layout/IconVerticalSolidList"/>
    <dgm:cxn modelId="{D8780552-809D-4BDA-A65A-7AB78FCAF83D}" type="presParOf" srcId="{43D09167-1F46-4C94-A3C3-13728940731F}" destId="{659D7425-4EF6-42A6-9DB7-D68748D91FF1}" srcOrd="1" destOrd="0" presId="urn:microsoft.com/office/officeart/2018/2/layout/IconVerticalSolidList"/>
    <dgm:cxn modelId="{5AFA18DC-062B-4F6F-8D3E-16FA58DF734B}" type="presParOf" srcId="{43D09167-1F46-4C94-A3C3-13728940731F}" destId="{7CECF9F1-6241-4588-8793-6CFC6F96B3C7}" srcOrd="2" destOrd="0" presId="urn:microsoft.com/office/officeart/2018/2/layout/IconVerticalSolidList"/>
    <dgm:cxn modelId="{5257E6AD-109F-4F91-B4A3-2850A58317F1}" type="presParOf" srcId="{43D09167-1F46-4C94-A3C3-13728940731F}" destId="{DEE39BB4-8649-4C92-9F98-B190B032D7F6}" srcOrd="3" destOrd="0" presId="urn:microsoft.com/office/officeart/2018/2/layout/IconVerticalSolidList"/>
    <dgm:cxn modelId="{470D4D82-5C11-4050-9B54-07D26AC98FEA}" type="presParOf" srcId="{EDCFFB1A-33AE-4529-B303-6CD8E92F4E0D}" destId="{8CA2A36E-17B6-4002-9FFC-984464AF6987}" srcOrd="1" destOrd="0" presId="urn:microsoft.com/office/officeart/2018/2/layout/IconVerticalSolidList"/>
    <dgm:cxn modelId="{871E87BC-C62E-4E5C-95C7-054891038427}" type="presParOf" srcId="{EDCFFB1A-33AE-4529-B303-6CD8E92F4E0D}" destId="{325C1731-BFE3-46BF-AE31-72B159389EB9}" srcOrd="2" destOrd="0" presId="urn:microsoft.com/office/officeart/2018/2/layout/IconVerticalSolidList"/>
    <dgm:cxn modelId="{561F59C8-56B3-4E7F-990E-E8E781E50C8A}" type="presParOf" srcId="{325C1731-BFE3-46BF-AE31-72B159389EB9}" destId="{51865CF3-CF38-4472-B6CA-F428D394624E}" srcOrd="0" destOrd="0" presId="urn:microsoft.com/office/officeart/2018/2/layout/IconVerticalSolidList"/>
    <dgm:cxn modelId="{07E0A009-C497-453F-B8CF-35D871CB98CA}" type="presParOf" srcId="{325C1731-BFE3-46BF-AE31-72B159389EB9}" destId="{73CE73A3-BB5F-4EBC-99BE-1F3458C71468}" srcOrd="1" destOrd="0" presId="urn:microsoft.com/office/officeart/2018/2/layout/IconVerticalSolidList"/>
    <dgm:cxn modelId="{9D957F00-21F9-4880-A206-C02529229E33}" type="presParOf" srcId="{325C1731-BFE3-46BF-AE31-72B159389EB9}" destId="{855D0F2C-6142-4411-95C5-BD628AAFC7E7}" srcOrd="2" destOrd="0" presId="urn:microsoft.com/office/officeart/2018/2/layout/IconVerticalSolidList"/>
    <dgm:cxn modelId="{87C7EC06-72E2-4F5C-AB29-D6C6CE45ABD0}" type="presParOf" srcId="{325C1731-BFE3-46BF-AE31-72B159389EB9}" destId="{49E12110-341F-47E4-8F5C-907633CDB919}" srcOrd="3" destOrd="0" presId="urn:microsoft.com/office/officeart/2018/2/layout/IconVerticalSolidList"/>
    <dgm:cxn modelId="{20A453CA-244C-489D-8324-650643505CD0}" type="presParOf" srcId="{EDCFFB1A-33AE-4529-B303-6CD8E92F4E0D}" destId="{E77040DA-69C9-44B2-B49F-A0186CBE98B2}" srcOrd="3" destOrd="0" presId="urn:microsoft.com/office/officeart/2018/2/layout/IconVerticalSolidList"/>
    <dgm:cxn modelId="{16186FCE-21CB-40BB-8B25-E83E032EC472}" type="presParOf" srcId="{EDCFFB1A-33AE-4529-B303-6CD8E92F4E0D}" destId="{19DAD37C-D38C-4268-80EE-C79713ABE2D9}" srcOrd="4" destOrd="0" presId="urn:microsoft.com/office/officeart/2018/2/layout/IconVerticalSolidList"/>
    <dgm:cxn modelId="{5A181424-5E68-4311-A67E-E7A79833D83F}" type="presParOf" srcId="{19DAD37C-D38C-4268-80EE-C79713ABE2D9}" destId="{E656D82A-ECA3-4E9D-9A55-457ACC8130AC}" srcOrd="0" destOrd="0" presId="urn:microsoft.com/office/officeart/2018/2/layout/IconVerticalSolidList"/>
    <dgm:cxn modelId="{489E4AC5-3700-4351-8ED1-12BC5A6540F3}" type="presParOf" srcId="{19DAD37C-D38C-4268-80EE-C79713ABE2D9}" destId="{E817BDAD-C7A4-4F49-9C0F-F5701BBEC85E}" srcOrd="1" destOrd="0" presId="urn:microsoft.com/office/officeart/2018/2/layout/IconVerticalSolidList"/>
    <dgm:cxn modelId="{24045909-72C9-4E2E-BA88-35E371F36C40}" type="presParOf" srcId="{19DAD37C-D38C-4268-80EE-C79713ABE2D9}" destId="{A9086FBE-FF6A-4BD1-A5E8-9B635597DF7A}" srcOrd="2" destOrd="0" presId="urn:microsoft.com/office/officeart/2018/2/layout/IconVerticalSolidList"/>
    <dgm:cxn modelId="{E71E4497-EAD8-438A-86F7-4DEF3976FD65}" type="presParOf" srcId="{19DAD37C-D38C-4268-80EE-C79713ABE2D9}" destId="{9B26B569-9D3E-4BD1-A401-A2076F21C5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3BF615-990C-4E29-9910-8EFCD56CF20E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BD3BE5-32F0-4C6A-8AB1-4F96F9EF8D36}">
      <dgm:prSet/>
      <dgm:spPr/>
      <dgm:t>
        <a:bodyPr/>
        <a:lstStyle/>
        <a:p>
          <a:r>
            <a:rPr lang="en-US" i="1"/>
            <a:t>Past few sessions have focused on self-esteem, emotions, and combating</a:t>
          </a:r>
          <a:r>
            <a:rPr lang="en-US"/>
            <a:t> </a:t>
          </a:r>
          <a:r>
            <a:rPr lang="en-US" i="1"/>
            <a:t>negative self-talk.</a:t>
          </a:r>
          <a:endParaRPr lang="en-US"/>
        </a:p>
      </dgm:t>
    </dgm:pt>
    <dgm:pt modelId="{8A704612-B103-48DB-9F92-0299F543BC38}" type="parTrans" cxnId="{CCDC210F-6561-4BBA-A346-04F8098991C5}">
      <dgm:prSet/>
      <dgm:spPr/>
      <dgm:t>
        <a:bodyPr/>
        <a:lstStyle/>
        <a:p>
          <a:endParaRPr lang="en-US"/>
        </a:p>
      </dgm:t>
    </dgm:pt>
    <dgm:pt modelId="{08921272-84D5-4F1C-BDDF-4DBB5891CDAD}" type="sibTrans" cxnId="{CCDC210F-6561-4BBA-A346-04F8098991C5}">
      <dgm:prSet/>
      <dgm:spPr/>
      <dgm:t>
        <a:bodyPr/>
        <a:lstStyle/>
        <a:p>
          <a:endParaRPr lang="en-US"/>
        </a:p>
      </dgm:t>
    </dgm:pt>
    <dgm:pt modelId="{4A10DEEE-A2EA-4CC5-9839-88121C846677}">
      <dgm:prSet/>
      <dgm:spPr/>
      <dgm:t>
        <a:bodyPr/>
        <a:lstStyle/>
        <a:p>
          <a:r>
            <a:rPr lang="en-US" i="1"/>
            <a:t>Since this is the last group that the children will</a:t>
          </a:r>
          <a:r>
            <a:rPr lang="en-US"/>
            <a:t> </a:t>
          </a:r>
          <a:r>
            <a:rPr lang="en-US" i="1"/>
            <a:t>spend together, the focus is on saying goodbye and bringing closure to the</a:t>
          </a:r>
          <a:r>
            <a:rPr lang="en-US"/>
            <a:t> </a:t>
          </a:r>
          <a:r>
            <a:rPr lang="en-US" i="1"/>
            <a:t>group. </a:t>
          </a:r>
          <a:endParaRPr lang="en-US"/>
        </a:p>
      </dgm:t>
    </dgm:pt>
    <dgm:pt modelId="{A6CC8942-3097-449A-9746-C52EB2AB9080}" type="parTrans" cxnId="{E9D182D5-1A8D-4378-AB1D-A36D848F83A3}">
      <dgm:prSet/>
      <dgm:spPr/>
      <dgm:t>
        <a:bodyPr/>
        <a:lstStyle/>
        <a:p>
          <a:endParaRPr lang="en-US"/>
        </a:p>
      </dgm:t>
    </dgm:pt>
    <dgm:pt modelId="{799E6CCF-CC2F-4002-B55C-A8BA6955153E}" type="sibTrans" cxnId="{E9D182D5-1A8D-4378-AB1D-A36D848F83A3}">
      <dgm:prSet/>
      <dgm:spPr/>
      <dgm:t>
        <a:bodyPr/>
        <a:lstStyle/>
        <a:p>
          <a:endParaRPr lang="en-US"/>
        </a:p>
      </dgm:t>
    </dgm:pt>
    <dgm:pt modelId="{C667A7B3-2B2B-46F7-AD56-557946D994D2}">
      <dgm:prSet/>
      <dgm:spPr/>
      <dgm:t>
        <a:bodyPr/>
        <a:lstStyle/>
        <a:p>
          <a:r>
            <a:rPr lang="en-US" i="1"/>
            <a:t>Group members practice giving and accepting compliments and talk about what it is like to hear good things about themselves.</a:t>
          </a:r>
          <a:endParaRPr lang="en-US"/>
        </a:p>
      </dgm:t>
    </dgm:pt>
    <dgm:pt modelId="{F4297682-7916-47A0-91DC-ECE18F0343FD}" type="parTrans" cxnId="{EBCEECA9-F470-4054-9E03-2E9C52064D1E}">
      <dgm:prSet/>
      <dgm:spPr/>
      <dgm:t>
        <a:bodyPr/>
        <a:lstStyle/>
        <a:p>
          <a:endParaRPr lang="en-US"/>
        </a:p>
      </dgm:t>
    </dgm:pt>
    <dgm:pt modelId="{3F6E75DA-38A7-4248-9EC0-59574A7EFFBF}" type="sibTrans" cxnId="{EBCEECA9-F470-4054-9E03-2E9C52064D1E}">
      <dgm:prSet/>
      <dgm:spPr/>
      <dgm:t>
        <a:bodyPr/>
        <a:lstStyle/>
        <a:p>
          <a:endParaRPr lang="en-US"/>
        </a:p>
      </dgm:t>
    </dgm:pt>
    <dgm:pt modelId="{8BC8A018-A35E-A64B-8EC4-A08B815C7E57}" type="pres">
      <dgm:prSet presAssocID="{0F3BF615-990C-4E29-9910-8EFCD56CF20E}" presName="outerComposite" presStyleCnt="0">
        <dgm:presLayoutVars>
          <dgm:chMax val="5"/>
          <dgm:dir/>
          <dgm:resizeHandles val="exact"/>
        </dgm:presLayoutVars>
      </dgm:prSet>
      <dgm:spPr/>
    </dgm:pt>
    <dgm:pt modelId="{63177CB8-E8DA-AB41-93AF-6A2057F490CB}" type="pres">
      <dgm:prSet presAssocID="{0F3BF615-990C-4E29-9910-8EFCD56CF20E}" presName="dummyMaxCanvas" presStyleCnt="0">
        <dgm:presLayoutVars/>
      </dgm:prSet>
      <dgm:spPr/>
    </dgm:pt>
    <dgm:pt modelId="{13802242-F281-024F-9129-F6194370C7A4}" type="pres">
      <dgm:prSet presAssocID="{0F3BF615-990C-4E29-9910-8EFCD56CF20E}" presName="ThreeNodes_1" presStyleLbl="node1" presStyleIdx="0" presStyleCnt="3">
        <dgm:presLayoutVars>
          <dgm:bulletEnabled val="1"/>
        </dgm:presLayoutVars>
      </dgm:prSet>
      <dgm:spPr/>
    </dgm:pt>
    <dgm:pt modelId="{A41DED24-0353-124C-B06F-AD75F2BFDC43}" type="pres">
      <dgm:prSet presAssocID="{0F3BF615-990C-4E29-9910-8EFCD56CF20E}" presName="ThreeNodes_2" presStyleLbl="node1" presStyleIdx="1" presStyleCnt="3">
        <dgm:presLayoutVars>
          <dgm:bulletEnabled val="1"/>
        </dgm:presLayoutVars>
      </dgm:prSet>
      <dgm:spPr/>
    </dgm:pt>
    <dgm:pt modelId="{E6F008BE-6D23-9742-B5BA-FE88216A8DEC}" type="pres">
      <dgm:prSet presAssocID="{0F3BF615-990C-4E29-9910-8EFCD56CF20E}" presName="ThreeNodes_3" presStyleLbl="node1" presStyleIdx="2" presStyleCnt="3">
        <dgm:presLayoutVars>
          <dgm:bulletEnabled val="1"/>
        </dgm:presLayoutVars>
      </dgm:prSet>
      <dgm:spPr/>
    </dgm:pt>
    <dgm:pt modelId="{961BC19E-D869-FE4E-8BAD-CF32C1EB5C02}" type="pres">
      <dgm:prSet presAssocID="{0F3BF615-990C-4E29-9910-8EFCD56CF20E}" presName="ThreeConn_1-2" presStyleLbl="fgAccFollowNode1" presStyleIdx="0" presStyleCnt="2">
        <dgm:presLayoutVars>
          <dgm:bulletEnabled val="1"/>
        </dgm:presLayoutVars>
      </dgm:prSet>
      <dgm:spPr/>
    </dgm:pt>
    <dgm:pt modelId="{72F0A7D6-CBCD-0741-874B-3049DEF3CAAC}" type="pres">
      <dgm:prSet presAssocID="{0F3BF615-990C-4E29-9910-8EFCD56CF20E}" presName="ThreeConn_2-3" presStyleLbl="fgAccFollowNode1" presStyleIdx="1" presStyleCnt="2">
        <dgm:presLayoutVars>
          <dgm:bulletEnabled val="1"/>
        </dgm:presLayoutVars>
      </dgm:prSet>
      <dgm:spPr/>
    </dgm:pt>
    <dgm:pt modelId="{03DE74B5-8A78-9942-B35C-046BF97A6794}" type="pres">
      <dgm:prSet presAssocID="{0F3BF615-990C-4E29-9910-8EFCD56CF20E}" presName="ThreeNodes_1_text" presStyleLbl="node1" presStyleIdx="2" presStyleCnt="3">
        <dgm:presLayoutVars>
          <dgm:bulletEnabled val="1"/>
        </dgm:presLayoutVars>
      </dgm:prSet>
      <dgm:spPr/>
    </dgm:pt>
    <dgm:pt modelId="{29F223C1-A445-1E46-BD63-576EE2BA4A4A}" type="pres">
      <dgm:prSet presAssocID="{0F3BF615-990C-4E29-9910-8EFCD56CF20E}" presName="ThreeNodes_2_text" presStyleLbl="node1" presStyleIdx="2" presStyleCnt="3">
        <dgm:presLayoutVars>
          <dgm:bulletEnabled val="1"/>
        </dgm:presLayoutVars>
      </dgm:prSet>
      <dgm:spPr/>
    </dgm:pt>
    <dgm:pt modelId="{0C1FB019-0488-1F4F-9C5F-E48D6AF1C4E2}" type="pres">
      <dgm:prSet presAssocID="{0F3BF615-990C-4E29-9910-8EFCD56CF20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CDC210F-6561-4BBA-A346-04F8098991C5}" srcId="{0F3BF615-990C-4E29-9910-8EFCD56CF20E}" destId="{0EBD3BE5-32F0-4C6A-8AB1-4F96F9EF8D36}" srcOrd="0" destOrd="0" parTransId="{8A704612-B103-48DB-9F92-0299F543BC38}" sibTransId="{08921272-84D5-4F1C-BDDF-4DBB5891CDAD}"/>
    <dgm:cxn modelId="{97F98727-1277-5A4C-AB39-C50A081D96F2}" type="presOf" srcId="{0EBD3BE5-32F0-4C6A-8AB1-4F96F9EF8D36}" destId="{03DE74B5-8A78-9942-B35C-046BF97A6794}" srcOrd="1" destOrd="0" presId="urn:microsoft.com/office/officeart/2005/8/layout/vProcess5"/>
    <dgm:cxn modelId="{53B87F40-2292-8E47-A290-31CD403B7338}" type="presOf" srcId="{0F3BF615-990C-4E29-9910-8EFCD56CF20E}" destId="{8BC8A018-A35E-A64B-8EC4-A08B815C7E57}" srcOrd="0" destOrd="0" presId="urn:microsoft.com/office/officeart/2005/8/layout/vProcess5"/>
    <dgm:cxn modelId="{F8891472-D220-BF4F-AFA1-75C35B403901}" type="presOf" srcId="{4A10DEEE-A2EA-4CC5-9839-88121C846677}" destId="{A41DED24-0353-124C-B06F-AD75F2BFDC43}" srcOrd="0" destOrd="0" presId="urn:microsoft.com/office/officeart/2005/8/layout/vProcess5"/>
    <dgm:cxn modelId="{346B2777-F241-254D-8916-EBC80035F658}" type="presOf" srcId="{0EBD3BE5-32F0-4C6A-8AB1-4F96F9EF8D36}" destId="{13802242-F281-024F-9129-F6194370C7A4}" srcOrd="0" destOrd="0" presId="urn:microsoft.com/office/officeart/2005/8/layout/vProcess5"/>
    <dgm:cxn modelId="{0627F159-3FDE-E64F-BE50-9C394F648908}" type="presOf" srcId="{4A10DEEE-A2EA-4CC5-9839-88121C846677}" destId="{29F223C1-A445-1E46-BD63-576EE2BA4A4A}" srcOrd="1" destOrd="0" presId="urn:microsoft.com/office/officeart/2005/8/layout/vProcess5"/>
    <dgm:cxn modelId="{72473498-1C95-B44C-A407-14C319637A4F}" type="presOf" srcId="{C667A7B3-2B2B-46F7-AD56-557946D994D2}" destId="{0C1FB019-0488-1F4F-9C5F-E48D6AF1C4E2}" srcOrd="1" destOrd="0" presId="urn:microsoft.com/office/officeart/2005/8/layout/vProcess5"/>
    <dgm:cxn modelId="{192098A7-D80D-AB4D-84AE-A84038A081C2}" type="presOf" srcId="{08921272-84D5-4F1C-BDDF-4DBB5891CDAD}" destId="{961BC19E-D869-FE4E-8BAD-CF32C1EB5C02}" srcOrd="0" destOrd="0" presId="urn:microsoft.com/office/officeart/2005/8/layout/vProcess5"/>
    <dgm:cxn modelId="{EBCEECA9-F470-4054-9E03-2E9C52064D1E}" srcId="{0F3BF615-990C-4E29-9910-8EFCD56CF20E}" destId="{C667A7B3-2B2B-46F7-AD56-557946D994D2}" srcOrd="2" destOrd="0" parTransId="{F4297682-7916-47A0-91DC-ECE18F0343FD}" sibTransId="{3F6E75DA-38A7-4248-9EC0-59574A7EFFBF}"/>
    <dgm:cxn modelId="{208222B0-C844-AB47-988B-07AE917D69C4}" type="presOf" srcId="{799E6CCF-CC2F-4002-B55C-A8BA6955153E}" destId="{72F0A7D6-CBCD-0741-874B-3049DEF3CAAC}" srcOrd="0" destOrd="0" presId="urn:microsoft.com/office/officeart/2005/8/layout/vProcess5"/>
    <dgm:cxn modelId="{E9D182D5-1A8D-4378-AB1D-A36D848F83A3}" srcId="{0F3BF615-990C-4E29-9910-8EFCD56CF20E}" destId="{4A10DEEE-A2EA-4CC5-9839-88121C846677}" srcOrd="1" destOrd="0" parTransId="{A6CC8942-3097-449A-9746-C52EB2AB9080}" sibTransId="{799E6CCF-CC2F-4002-B55C-A8BA6955153E}"/>
    <dgm:cxn modelId="{D53C34F2-23AC-BE46-A61E-1049A4C69DDE}" type="presOf" srcId="{C667A7B3-2B2B-46F7-AD56-557946D994D2}" destId="{E6F008BE-6D23-9742-B5BA-FE88216A8DEC}" srcOrd="0" destOrd="0" presId="urn:microsoft.com/office/officeart/2005/8/layout/vProcess5"/>
    <dgm:cxn modelId="{04D11CE0-1D9A-7945-946A-5DFDEF9DB0B8}" type="presParOf" srcId="{8BC8A018-A35E-A64B-8EC4-A08B815C7E57}" destId="{63177CB8-E8DA-AB41-93AF-6A2057F490CB}" srcOrd="0" destOrd="0" presId="urn:microsoft.com/office/officeart/2005/8/layout/vProcess5"/>
    <dgm:cxn modelId="{E142C76D-B78B-EB4E-8166-CB911E88BF63}" type="presParOf" srcId="{8BC8A018-A35E-A64B-8EC4-A08B815C7E57}" destId="{13802242-F281-024F-9129-F6194370C7A4}" srcOrd="1" destOrd="0" presId="urn:microsoft.com/office/officeart/2005/8/layout/vProcess5"/>
    <dgm:cxn modelId="{215D4A7F-D1DA-7E41-8065-5E2C7B47D7EC}" type="presParOf" srcId="{8BC8A018-A35E-A64B-8EC4-A08B815C7E57}" destId="{A41DED24-0353-124C-B06F-AD75F2BFDC43}" srcOrd="2" destOrd="0" presId="urn:microsoft.com/office/officeart/2005/8/layout/vProcess5"/>
    <dgm:cxn modelId="{E520F697-3B81-5746-943C-43DB5F9537BD}" type="presParOf" srcId="{8BC8A018-A35E-A64B-8EC4-A08B815C7E57}" destId="{E6F008BE-6D23-9742-B5BA-FE88216A8DEC}" srcOrd="3" destOrd="0" presId="urn:microsoft.com/office/officeart/2005/8/layout/vProcess5"/>
    <dgm:cxn modelId="{709427B1-8AC3-4641-9D05-44E99A48AB9C}" type="presParOf" srcId="{8BC8A018-A35E-A64B-8EC4-A08B815C7E57}" destId="{961BC19E-D869-FE4E-8BAD-CF32C1EB5C02}" srcOrd="4" destOrd="0" presId="urn:microsoft.com/office/officeart/2005/8/layout/vProcess5"/>
    <dgm:cxn modelId="{B630784D-4174-E242-88BA-375CE1045BFB}" type="presParOf" srcId="{8BC8A018-A35E-A64B-8EC4-A08B815C7E57}" destId="{72F0A7D6-CBCD-0741-874B-3049DEF3CAAC}" srcOrd="5" destOrd="0" presId="urn:microsoft.com/office/officeart/2005/8/layout/vProcess5"/>
    <dgm:cxn modelId="{E32214AE-034E-8A48-8667-DBFD62D076D9}" type="presParOf" srcId="{8BC8A018-A35E-A64B-8EC4-A08B815C7E57}" destId="{03DE74B5-8A78-9942-B35C-046BF97A6794}" srcOrd="6" destOrd="0" presId="urn:microsoft.com/office/officeart/2005/8/layout/vProcess5"/>
    <dgm:cxn modelId="{0EAD9567-40F2-154C-BBCC-879506CC8144}" type="presParOf" srcId="{8BC8A018-A35E-A64B-8EC4-A08B815C7E57}" destId="{29F223C1-A445-1E46-BD63-576EE2BA4A4A}" srcOrd="7" destOrd="0" presId="urn:microsoft.com/office/officeart/2005/8/layout/vProcess5"/>
    <dgm:cxn modelId="{4102DC96-9630-E540-8B2C-6B8F285C5B8B}" type="presParOf" srcId="{8BC8A018-A35E-A64B-8EC4-A08B815C7E57}" destId="{0C1FB019-0488-1F4F-9C5F-E48D6AF1C4E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94A2B26-598B-48F6-B80A-6385EC472052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8F8B21-D3B7-4A4A-8767-C0D23946C3FF}">
      <dgm:prSet/>
      <dgm:spPr/>
      <dgm:t>
        <a:bodyPr/>
        <a:lstStyle/>
        <a:p>
          <a:r>
            <a:rPr lang="en-US" i="1"/>
            <a:t>This is the final session! </a:t>
          </a:r>
          <a:endParaRPr lang="en-US"/>
        </a:p>
      </dgm:t>
    </dgm:pt>
    <dgm:pt modelId="{41E7C958-578B-46C9-B45A-05AD5271B0A5}" type="parTrans" cxnId="{C094004D-B8DC-4867-BC79-BF4CED70B7BE}">
      <dgm:prSet/>
      <dgm:spPr/>
      <dgm:t>
        <a:bodyPr/>
        <a:lstStyle/>
        <a:p>
          <a:endParaRPr lang="en-US"/>
        </a:p>
      </dgm:t>
    </dgm:pt>
    <dgm:pt modelId="{C887CD00-B9B9-46D1-B41A-1493DFAFF5EA}" type="sibTrans" cxnId="{C094004D-B8DC-4867-BC79-BF4CED70B7BE}">
      <dgm:prSet/>
      <dgm:spPr/>
      <dgm:t>
        <a:bodyPr/>
        <a:lstStyle/>
        <a:p>
          <a:endParaRPr lang="en-US"/>
        </a:p>
      </dgm:t>
    </dgm:pt>
    <dgm:pt modelId="{A68293CA-0EA0-4898-A081-F80893221F7B}">
      <dgm:prSet/>
      <dgm:spPr/>
      <dgm:t>
        <a:bodyPr/>
        <a:lstStyle/>
        <a:p>
          <a:r>
            <a:rPr lang="en-US" i="1"/>
            <a:t>The purpose of the session is to provide group</a:t>
          </a:r>
          <a:r>
            <a:rPr lang="en-US"/>
            <a:t> </a:t>
          </a:r>
          <a:r>
            <a:rPr lang="en-US" i="1"/>
            <a:t>members with an opportunity to say goodbye to their new friends and to</a:t>
          </a:r>
          <a:r>
            <a:rPr lang="en-US"/>
            <a:t> </a:t>
          </a:r>
          <a:r>
            <a:rPr lang="en-US" i="1"/>
            <a:t>reinforce all of the skills the children have learned in the program. </a:t>
          </a:r>
          <a:endParaRPr lang="en-US"/>
        </a:p>
      </dgm:t>
    </dgm:pt>
    <dgm:pt modelId="{68153272-2C02-4BDF-AD90-8A2666938DE5}" type="parTrans" cxnId="{43AB8B34-AB61-4820-B777-C9C50F01C153}">
      <dgm:prSet/>
      <dgm:spPr/>
      <dgm:t>
        <a:bodyPr/>
        <a:lstStyle/>
        <a:p>
          <a:endParaRPr lang="en-US"/>
        </a:p>
      </dgm:t>
    </dgm:pt>
    <dgm:pt modelId="{4F8D070E-1E7E-4CE2-AD95-0F08C223D1B0}" type="sibTrans" cxnId="{43AB8B34-AB61-4820-B777-C9C50F01C153}">
      <dgm:prSet/>
      <dgm:spPr/>
      <dgm:t>
        <a:bodyPr/>
        <a:lstStyle/>
        <a:p>
          <a:endParaRPr lang="en-US"/>
        </a:p>
      </dgm:t>
    </dgm:pt>
    <dgm:pt modelId="{1E26ACB2-DB24-4744-B353-E0D2FB14CCB3}">
      <dgm:prSet/>
      <dgm:spPr/>
      <dgm:t>
        <a:bodyPr/>
        <a:lstStyle/>
        <a:p>
          <a:r>
            <a:rPr lang="en-US" i="1"/>
            <a:t>A quiz</a:t>
          </a:r>
          <a:r>
            <a:rPr lang="en-US"/>
            <a:t> </a:t>
          </a:r>
          <a:r>
            <a:rPr lang="en-US" i="1"/>
            <a:t>game that requires the children to review the concepts they learned over</a:t>
          </a:r>
          <a:r>
            <a:rPr lang="en-US"/>
            <a:t> </a:t>
          </a:r>
          <a:r>
            <a:rPr lang="en-US" i="1"/>
            <a:t>the 11 weeks is a major component of this session. </a:t>
          </a:r>
          <a:endParaRPr lang="en-US"/>
        </a:p>
      </dgm:t>
    </dgm:pt>
    <dgm:pt modelId="{3CFA9655-1C4D-4AC7-B979-49C8FA98A5E9}" type="parTrans" cxnId="{93F331FC-6CC1-426F-BF93-309B188F76BD}">
      <dgm:prSet/>
      <dgm:spPr/>
      <dgm:t>
        <a:bodyPr/>
        <a:lstStyle/>
        <a:p>
          <a:endParaRPr lang="en-US"/>
        </a:p>
      </dgm:t>
    </dgm:pt>
    <dgm:pt modelId="{A4F00B22-3D7B-4366-AE8E-9183C7737860}" type="sibTrans" cxnId="{93F331FC-6CC1-426F-BF93-309B188F76BD}">
      <dgm:prSet/>
      <dgm:spPr/>
      <dgm:t>
        <a:bodyPr/>
        <a:lstStyle/>
        <a:p>
          <a:endParaRPr lang="en-US"/>
        </a:p>
      </dgm:t>
    </dgm:pt>
    <dgm:pt modelId="{767D93E0-873F-4D21-96A0-C32BC6BF5C89}">
      <dgm:prSet/>
      <dgm:spPr/>
      <dgm:t>
        <a:bodyPr/>
        <a:lstStyle/>
        <a:p>
          <a:r>
            <a:rPr lang="en-US" i="1" dirty="0"/>
            <a:t>As we say goodbye,</a:t>
          </a:r>
          <a:r>
            <a:rPr lang="en-US" dirty="0"/>
            <a:t> </a:t>
          </a:r>
          <a:r>
            <a:rPr lang="en-US" i="1" dirty="0"/>
            <a:t>it is important to praise and reward the children’s hard work, effort, and determination</a:t>
          </a:r>
          <a:endParaRPr lang="en-US" dirty="0"/>
        </a:p>
      </dgm:t>
    </dgm:pt>
    <dgm:pt modelId="{B984F90B-FEAE-439F-9724-E3F1B76C0250}" type="parTrans" cxnId="{63DE5CEC-D84C-452A-971A-4D2295AF8756}">
      <dgm:prSet/>
      <dgm:spPr/>
      <dgm:t>
        <a:bodyPr/>
        <a:lstStyle/>
        <a:p>
          <a:endParaRPr lang="en-US"/>
        </a:p>
      </dgm:t>
    </dgm:pt>
    <dgm:pt modelId="{882A40E3-316D-4CD9-8950-0C5EDFF8F3AD}" type="sibTrans" cxnId="{63DE5CEC-D84C-452A-971A-4D2295AF8756}">
      <dgm:prSet/>
      <dgm:spPr/>
      <dgm:t>
        <a:bodyPr/>
        <a:lstStyle/>
        <a:p>
          <a:endParaRPr lang="en-US"/>
        </a:p>
      </dgm:t>
    </dgm:pt>
    <dgm:pt modelId="{E8B88F09-9299-4057-B77B-F75582ECEDB9}">
      <dgm:prSet/>
      <dgm:spPr/>
      <dgm:t>
        <a:bodyPr/>
        <a:lstStyle/>
        <a:p>
          <a:r>
            <a:rPr lang="en-US" i="1"/>
            <a:t>The graduation ceremony and subsequent party provide</a:t>
          </a:r>
          <a:r>
            <a:rPr lang="en-US"/>
            <a:t> </a:t>
          </a:r>
          <a:r>
            <a:rPr lang="en-US" i="1"/>
            <a:t>an opportunity to recognize all of the hard work that the children have put into the group.</a:t>
          </a:r>
          <a:endParaRPr lang="en-US"/>
        </a:p>
      </dgm:t>
    </dgm:pt>
    <dgm:pt modelId="{8FF909D0-7EC6-416C-96C1-96FB1E15BD44}" type="parTrans" cxnId="{DE09C84E-6458-4E99-BB37-6B4F8FDFE961}">
      <dgm:prSet/>
      <dgm:spPr/>
      <dgm:t>
        <a:bodyPr/>
        <a:lstStyle/>
        <a:p>
          <a:endParaRPr lang="en-US"/>
        </a:p>
      </dgm:t>
    </dgm:pt>
    <dgm:pt modelId="{0C5F117A-25DD-4DB1-8017-2FBF26574A9F}" type="sibTrans" cxnId="{DE09C84E-6458-4E99-BB37-6B4F8FDFE961}">
      <dgm:prSet/>
      <dgm:spPr/>
      <dgm:t>
        <a:bodyPr/>
        <a:lstStyle/>
        <a:p>
          <a:endParaRPr lang="en-US"/>
        </a:p>
      </dgm:t>
    </dgm:pt>
    <dgm:pt modelId="{5FC3400F-CD81-7842-892A-07A8CAED93A9}" type="pres">
      <dgm:prSet presAssocID="{F94A2B26-598B-48F6-B80A-6385EC472052}" presName="diagram" presStyleCnt="0">
        <dgm:presLayoutVars>
          <dgm:dir/>
          <dgm:resizeHandles val="exact"/>
        </dgm:presLayoutVars>
      </dgm:prSet>
      <dgm:spPr/>
    </dgm:pt>
    <dgm:pt modelId="{6584BCAB-47C1-5346-9005-48864CF13150}" type="pres">
      <dgm:prSet presAssocID="{DB8F8B21-D3B7-4A4A-8767-C0D23946C3FF}" presName="node" presStyleLbl="node1" presStyleIdx="0" presStyleCnt="5">
        <dgm:presLayoutVars>
          <dgm:bulletEnabled val="1"/>
        </dgm:presLayoutVars>
      </dgm:prSet>
      <dgm:spPr/>
    </dgm:pt>
    <dgm:pt modelId="{9A2A4D71-EEE5-A649-8946-27862BED0B0B}" type="pres">
      <dgm:prSet presAssocID="{C887CD00-B9B9-46D1-B41A-1493DFAFF5EA}" presName="sibTrans" presStyleCnt="0"/>
      <dgm:spPr/>
    </dgm:pt>
    <dgm:pt modelId="{A4E6339F-97E3-FA4F-8494-9892682B1010}" type="pres">
      <dgm:prSet presAssocID="{A68293CA-0EA0-4898-A081-F80893221F7B}" presName="node" presStyleLbl="node1" presStyleIdx="1" presStyleCnt="5">
        <dgm:presLayoutVars>
          <dgm:bulletEnabled val="1"/>
        </dgm:presLayoutVars>
      </dgm:prSet>
      <dgm:spPr/>
    </dgm:pt>
    <dgm:pt modelId="{7BA2958A-2181-A044-8D80-E411601F5679}" type="pres">
      <dgm:prSet presAssocID="{4F8D070E-1E7E-4CE2-AD95-0F08C223D1B0}" presName="sibTrans" presStyleCnt="0"/>
      <dgm:spPr/>
    </dgm:pt>
    <dgm:pt modelId="{7A4E7C1D-D436-CA4F-B9C0-8B522854F2E5}" type="pres">
      <dgm:prSet presAssocID="{1E26ACB2-DB24-4744-B353-E0D2FB14CCB3}" presName="node" presStyleLbl="node1" presStyleIdx="2" presStyleCnt="5">
        <dgm:presLayoutVars>
          <dgm:bulletEnabled val="1"/>
        </dgm:presLayoutVars>
      </dgm:prSet>
      <dgm:spPr/>
    </dgm:pt>
    <dgm:pt modelId="{1A260A0D-8962-9844-BB4D-9E8985D3D3E8}" type="pres">
      <dgm:prSet presAssocID="{A4F00B22-3D7B-4366-AE8E-9183C7737860}" presName="sibTrans" presStyleCnt="0"/>
      <dgm:spPr/>
    </dgm:pt>
    <dgm:pt modelId="{D2C8F83C-46DC-BA42-A175-F9BF6D4CF9A7}" type="pres">
      <dgm:prSet presAssocID="{767D93E0-873F-4D21-96A0-C32BC6BF5C89}" presName="node" presStyleLbl="node1" presStyleIdx="3" presStyleCnt="5">
        <dgm:presLayoutVars>
          <dgm:bulletEnabled val="1"/>
        </dgm:presLayoutVars>
      </dgm:prSet>
      <dgm:spPr/>
    </dgm:pt>
    <dgm:pt modelId="{B10E1462-591A-E94D-B6C8-321154E41B3F}" type="pres">
      <dgm:prSet presAssocID="{882A40E3-316D-4CD9-8950-0C5EDFF8F3AD}" presName="sibTrans" presStyleCnt="0"/>
      <dgm:spPr/>
    </dgm:pt>
    <dgm:pt modelId="{63E1B5AF-2CDF-424C-8024-06B950623911}" type="pres">
      <dgm:prSet presAssocID="{E8B88F09-9299-4057-B77B-F75582ECEDB9}" presName="node" presStyleLbl="node1" presStyleIdx="4" presStyleCnt="5">
        <dgm:presLayoutVars>
          <dgm:bulletEnabled val="1"/>
        </dgm:presLayoutVars>
      </dgm:prSet>
      <dgm:spPr/>
    </dgm:pt>
  </dgm:ptLst>
  <dgm:cxnLst>
    <dgm:cxn modelId="{3A982A10-769A-3E46-9A77-E26570D83D07}" type="presOf" srcId="{1E26ACB2-DB24-4744-B353-E0D2FB14CCB3}" destId="{7A4E7C1D-D436-CA4F-B9C0-8B522854F2E5}" srcOrd="0" destOrd="0" presId="urn:microsoft.com/office/officeart/2005/8/layout/default"/>
    <dgm:cxn modelId="{9ADA8517-9BFC-1A4E-8D80-C42CD01C8CE9}" type="presOf" srcId="{767D93E0-873F-4D21-96A0-C32BC6BF5C89}" destId="{D2C8F83C-46DC-BA42-A175-F9BF6D4CF9A7}" srcOrd="0" destOrd="0" presId="urn:microsoft.com/office/officeart/2005/8/layout/default"/>
    <dgm:cxn modelId="{43AB8B34-AB61-4820-B777-C9C50F01C153}" srcId="{F94A2B26-598B-48F6-B80A-6385EC472052}" destId="{A68293CA-0EA0-4898-A081-F80893221F7B}" srcOrd="1" destOrd="0" parTransId="{68153272-2C02-4BDF-AD90-8A2666938DE5}" sibTransId="{4F8D070E-1E7E-4CE2-AD95-0F08C223D1B0}"/>
    <dgm:cxn modelId="{61E8D035-40F1-284E-B25D-39B45F6C91AC}" type="presOf" srcId="{E8B88F09-9299-4057-B77B-F75582ECEDB9}" destId="{63E1B5AF-2CDF-424C-8024-06B950623911}" srcOrd="0" destOrd="0" presId="urn:microsoft.com/office/officeart/2005/8/layout/default"/>
    <dgm:cxn modelId="{C094004D-B8DC-4867-BC79-BF4CED70B7BE}" srcId="{F94A2B26-598B-48F6-B80A-6385EC472052}" destId="{DB8F8B21-D3B7-4A4A-8767-C0D23946C3FF}" srcOrd="0" destOrd="0" parTransId="{41E7C958-578B-46C9-B45A-05AD5271B0A5}" sibTransId="{C887CD00-B9B9-46D1-B41A-1493DFAFF5EA}"/>
    <dgm:cxn modelId="{DE09C84E-6458-4E99-BB37-6B4F8FDFE961}" srcId="{F94A2B26-598B-48F6-B80A-6385EC472052}" destId="{E8B88F09-9299-4057-B77B-F75582ECEDB9}" srcOrd="4" destOrd="0" parTransId="{8FF909D0-7EC6-416C-96C1-96FB1E15BD44}" sibTransId="{0C5F117A-25DD-4DB1-8017-2FBF26574A9F}"/>
    <dgm:cxn modelId="{AB746972-4232-0445-8C4C-ACF42F65FDE0}" type="presOf" srcId="{F94A2B26-598B-48F6-B80A-6385EC472052}" destId="{5FC3400F-CD81-7842-892A-07A8CAED93A9}" srcOrd="0" destOrd="0" presId="urn:microsoft.com/office/officeart/2005/8/layout/default"/>
    <dgm:cxn modelId="{04F42ADF-32CE-F241-92AB-564E6206F882}" type="presOf" srcId="{DB8F8B21-D3B7-4A4A-8767-C0D23946C3FF}" destId="{6584BCAB-47C1-5346-9005-48864CF13150}" srcOrd="0" destOrd="0" presId="urn:microsoft.com/office/officeart/2005/8/layout/default"/>
    <dgm:cxn modelId="{D65E48E6-A80B-3A41-88E7-7B4EA97150B3}" type="presOf" srcId="{A68293CA-0EA0-4898-A081-F80893221F7B}" destId="{A4E6339F-97E3-FA4F-8494-9892682B1010}" srcOrd="0" destOrd="0" presId="urn:microsoft.com/office/officeart/2005/8/layout/default"/>
    <dgm:cxn modelId="{63DE5CEC-D84C-452A-971A-4D2295AF8756}" srcId="{F94A2B26-598B-48F6-B80A-6385EC472052}" destId="{767D93E0-873F-4D21-96A0-C32BC6BF5C89}" srcOrd="3" destOrd="0" parTransId="{B984F90B-FEAE-439F-9724-E3F1B76C0250}" sibTransId="{882A40E3-316D-4CD9-8950-0C5EDFF8F3AD}"/>
    <dgm:cxn modelId="{93F331FC-6CC1-426F-BF93-309B188F76BD}" srcId="{F94A2B26-598B-48F6-B80A-6385EC472052}" destId="{1E26ACB2-DB24-4744-B353-E0D2FB14CCB3}" srcOrd="2" destOrd="0" parTransId="{3CFA9655-1C4D-4AC7-B979-49C8FA98A5E9}" sibTransId="{A4F00B22-3D7B-4366-AE8E-9183C7737860}"/>
    <dgm:cxn modelId="{15A64288-9665-6E41-8BDF-04E3F1D7FD80}" type="presParOf" srcId="{5FC3400F-CD81-7842-892A-07A8CAED93A9}" destId="{6584BCAB-47C1-5346-9005-48864CF13150}" srcOrd="0" destOrd="0" presId="urn:microsoft.com/office/officeart/2005/8/layout/default"/>
    <dgm:cxn modelId="{C9204366-C515-E84B-976B-8B37000666D5}" type="presParOf" srcId="{5FC3400F-CD81-7842-892A-07A8CAED93A9}" destId="{9A2A4D71-EEE5-A649-8946-27862BED0B0B}" srcOrd="1" destOrd="0" presId="urn:microsoft.com/office/officeart/2005/8/layout/default"/>
    <dgm:cxn modelId="{3CDBC1B9-BCD1-834B-8611-14CDDE2DFB6F}" type="presParOf" srcId="{5FC3400F-CD81-7842-892A-07A8CAED93A9}" destId="{A4E6339F-97E3-FA4F-8494-9892682B1010}" srcOrd="2" destOrd="0" presId="urn:microsoft.com/office/officeart/2005/8/layout/default"/>
    <dgm:cxn modelId="{73EB81E4-8C18-CD44-9A73-915F7FFDFAFE}" type="presParOf" srcId="{5FC3400F-CD81-7842-892A-07A8CAED93A9}" destId="{7BA2958A-2181-A044-8D80-E411601F5679}" srcOrd="3" destOrd="0" presId="urn:microsoft.com/office/officeart/2005/8/layout/default"/>
    <dgm:cxn modelId="{BDAB5767-E056-D44D-800D-9FA0877F3941}" type="presParOf" srcId="{5FC3400F-CD81-7842-892A-07A8CAED93A9}" destId="{7A4E7C1D-D436-CA4F-B9C0-8B522854F2E5}" srcOrd="4" destOrd="0" presId="urn:microsoft.com/office/officeart/2005/8/layout/default"/>
    <dgm:cxn modelId="{62EF1EBB-91C7-8243-BA1A-2A66E051E262}" type="presParOf" srcId="{5FC3400F-CD81-7842-892A-07A8CAED93A9}" destId="{1A260A0D-8962-9844-BB4D-9E8985D3D3E8}" srcOrd="5" destOrd="0" presId="urn:microsoft.com/office/officeart/2005/8/layout/default"/>
    <dgm:cxn modelId="{6AC59590-7D72-5342-A4BA-0DE51FB60EB7}" type="presParOf" srcId="{5FC3400F-CD81-7842-892A-07A8CAED93A9}" destId="{D2C8F83C-46DC-BA42-A175-F9BF6D4CF9A7}" srcOrd="6" destOrd="0" presId="urn:microsoft.com/office/officeart/2005/8/layout/default"/>
    <dgm:cxn modelId="{67A97B76-9976-C541-B557-F5DE4DEF6F2C}" type="presParOf" srcId="{5FC3400F-CD81-7842-892A-07A8CAED93A9}" destId="{B10E1462-591A-E94D-B6C8-321154E41B3F}" srcOrd="7" destOrd="0" presId="urn:microsoft.com/office/officeart/2005/8/layout/default"/>
    <dgm:cxn modelId="{F227AFCD-C451-1243-8B4A-6D096F18759A}" type="presParOf" srcId="{5FC3400F-CD81-7842-892A-07A8CAED93A9}" destId="{63E1B5AF-2CDF-424C-8024-06B9506239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E3E8DF-15D7-4F70-8077-9FC11DB4C7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E96B9DE-26A4-4767-9A02-82BCA981E371}">
      <dgm:prSet/>
      <dgm:spPr/>
      <dgm:t>
        <a:bodyPr/>
        <a:lstStyle/>
        <a:p>
          <a:r>
            <a:rPr lang="en-US" i="1"/>
            <a:t>The purpose of this session is to introduce the parents to each other, talk</a:t>
          </a:r>
          <a:r>
            <a:rPr lang="en-US"/>
            <a:t> </a:t>
          </a:r>
          <a:r>
            <a:rPr lang="en-US" i="1"/>
            <a:t>about their children, and discuss the overall purpose of the group. </a:t>
          </a:r>
          <a:endParaRPr lang="en-US"/>
        </a:p>
      </dgm:t>
    </dgm:pt>
    <dgm:pt modelId="{96E324EF-28D2-4BD9-B38E-48C9314C7D77}" type="parTrans" cxnId="{8BB45150-165A-4265-B552-53942A3864D9}">
      <dgm:prSet/>
      <dgm:spPr/>
      <dgm:t>
        <a:bodyPr/>
        <a:lstStyle/>
        <a:p>
          <a:endParaRPr lang="en-US"/>
        </a:p>
      </dgm:t>
    </dgm:pt>
    <dgm:pt modelId="{6A20B197-49AE-40A5-8AF8-0B63A1912E39}" type="sibTrans" cxnId="{8BB45150-165A-4265-B552-53942A3864D9}">
      <dgm:prSet/>
      <dgm:spPr/>
      <dgm:t>
        <a:bodyPr/>
        <a:lstStyle/>
        <a:p>
          <a:endParaRPr lang="en-US"/>
        </a:p>
      </dgm:t>
    </dgm:pt>
    <dgm:pt modelId="{8759FFCD-6830-4946-B2BB-04D5E9DBA6C1}">
      <dgm:prSet/>
      <dgm:spPr/>
      <dgm:t>
        <a:bodyPr/>
        <a:lstStyle/>
        <a:p>
          <a:r>
            <a:rPr lang="en-US" i="1"/>
            <a:t>The</a:t>
          </a:r>
          <a:r>
            <a:rPr lang="en-US"/>
            <a:t> </a:t>
          </a:r>
          <a:r>
            <a:rPr lang="en-US" i="1"/>
            <a:t>parents are asked to discuss what they would like to get out of the group.</a:t>
          </a:r>
          <a:endParaRPr lang="en-US"/>
        </a:p>
      </dgm:t>
    </dgm:pt>
    <dgm:pt modelId="{8CFB6C11-F087-46EF-BD4A-B27F1AE3BFB5}" type="parTrans" cxnId="{164905E0-4009-49A9-8F80-26FB506C6E3E}">
      <dgm:prSet/>
      <dgm:spPr/>
      <dgm:t>
        <a:bodyPr/>
        <a:lstStyle/>
        <a:p>
          <a:endParaRPr lang="en-US"/>
        </a:p>
      </dgm:t>
    </dgm:pt>
    <dgm:pt modelId="{EC6AA50C-C52C-437B-8151-006C86BBF78A}" type="sibTrans" cxnId="{164905E0-4009-49A9-8F80-26FB506C6E3E}">
      <dgm:prSet/>
      <dgm:spPr/>
      <dgm:t>
        <a:bodyPr/>
        <a:lstStyle/>
        <a:p>
          <a:endParaRPr lang="en-US"/>
        </a:p>
      </dgm:t>
    </dgm:pt>
    <dgm:pt modelId="{8F26E6BB-AB13-4FF0-86DB-9D00B2CD4A02}">
      <dgm:prSet/>
      <dgm:spPr/>
      <dgm:t>
        <a:bodyPr/>
        <a:lstStyle/>
        <a:p>
          <a:r>
            <a:rPr lang="en-US" i="1"/>
            <a:t>They also are introduced to the children’s curriculum and their curriculum</a:t>
          </a:r>
          <a:r>
            <a:rPr lang="en-US"/>
            <a:t> </a:t>
          </a:r>
          <a:r>
            <a:rPr lang="en-US" i="1"/>
            <a:t>for the next eleven weeks.</a:t>
          </a:r>
          <a:endParaRPr lang="en-US"/>
        </a:p>
      </dgm:t>
    </dgm:pt>
    <dgm:pt modelId="{640DDD89-C3DF-4A8C-9CB6-79562EBAAA6C}" type="parTrans" cxnId="{10A0F638-2799-4177-A266-83C8951D6E6F}">
      <dgm:prSet/>
      <dgm:spPr/>
      <dgm:t>
        <a:bodyPr/>
        <a:lstStyle/>
        <a:p>
          <a:endParaRPr lang="en-US"/>
        </a:p>
      </dgm:t>
    </dgm:pt>
    <dgm:pt modelId="{652F1C47-73FA-4809-9B8E-F124BF41D8F3}" type="sibTrans" cxnId="{10A0F638-2799-4177-A266-83C8951D6E6F}">
      <dgm:prSet/>
      <dgm:spPr/>
      <dgm:t>
        <a:bodyPr/>
        <a:lstStyle/>
        <a:p>
          <a:endParaRPr lang="en-US"/>
        </a:p>
      </dgm:t>
    </dgm:pt>
    <dgm:pt modelId="{5C3C857B-6DD3-9C46-B41A-942CBEAE7BD3}" type="pres">
      <dgm:prSet presAssocID="{50E3E8DF-15D7-4F70-8077-9FC11DB4C776}" presName="linear" presStyleCnt="0">
        <dgm:presLayoutVars>
          <dgm:animLvl val="lvl"/>
          <dgm:resizeHandles val="exact"/>
        </dgm:presLayoutVars>
      </dgm:prSet>
      <dgm:spPr/>
    </dgm:pt>
    <dgm:pt modelId="{CA93B207-339B-874B-B8E3-027B4718191B}" type="pres">
      <dgm:prSet presAssocID="{6E96B9DE-26A4-4767-9A02-82BCA981E37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E4E4B6E-52B4-6D4F-86D2-29B43C0AA3C6}" type="pres">
      <dgm:prSet presAssocID="{6A20B197-49AE-40A5-8AF8-0B63A1912E39}" presName="spacer" presStyleCnt="0"/>
      <dgm:spPr/>
    </dgm:pt>
    <dgm:pt modelId="{8945470D-A6BE-684E-AB78-EAC6F9E8B473}" type="pres">
      <dgm:prSet presAssocID="{8759FFCD-6830-4946-B2BB-04D5E9DBA6C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550E451-02F6-DB4D-9C5F-C7B89CDA723D}" type="pres">
      <dgm:prSet presAssocID="{EC6AA50C-C52C-437B-8151-006C86BBF78A}" presName="spacer" presStyleCnt="0"/>
      <dgm:spPr/>
    </dgm:pt>
    <dgm:pt modelId="{4C48AAC2-D0B6-1849-B3DE-92A9434F44FD}" type="pres">
      <dgm:prSet presAssocID="{8F26E6BB-AB13-4FF0-86DB-9D00B2CD4A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5F8E2C-0D8D-734A-A696-25692A032934}" type="presOf" srcId="{6E96B9DE-26A4-4767-9A02-82BCA981E371}" destId="{CA93B207-339B-874B-B8E3-027B4718191B}" srcOrd="0" destOrd="0" presId="urn:microsoft.com/office/officeart/2005/8/layout/vList2"/>
    <dgm:cxn modelId="{10A0F638-2799-4177-A266-83C8951D6E6F}" srcId="{50E3E8DF-15D7-4F70-8077-9FC11DB4C776}" destId="{8F26E6BB-AB13-4FF0-86DB-9D00B2CD4A02}" srcOrd="2" destOrd="0" parTransId="{640DDD89-C3DF-4A8C-9CB6-79562EBAAA6C}" sibTransId="{652F1C47-73FA-4809-9B8E-F124BF41D8F3}"/>
    <dgm:cxn modelId="{8BB45150-165A-4265-B552-53942A3864D9}" srcId="{50E3E8DF-15D7-4F70-8077-9FC11DB4C776}" destId="{6E96B9DE-26A4-4767-9A02-82BCA981E371}" srcOrd="0" destOrd="0" parTransId="{96E324EF-28D2-4BD9-B38E-48C9314C7D77}" sibTransId="{6A20B197-49AE-40A5-8AF8-0B63A1912E39}"/>
    <dgm:cxn modelId="{186EB076-BF5D-8941-B73B-5780CACFED3F}" type="presOf" srcId="{8759FFCD-6830-4946-B2BB-04D5E9DBA6C1}" destId="{8945470D-A6BE-684E-AB78-EAC6F9E8B473}" srcOrd="0" destOrd="0" presId="urn:microsoft.com/office/officeart/2005/8/layout/vList2"/>
    <dgm:cxn modelId="{EF37897E-1C0F-CB49-B947-1016637E0C22}" type="presOf" srcId="{50E3E8DF-15D7-4F70-8077-9FC11DB4C776}" destId="{5C3C857B-6DD3-9C46-B41A-942CBEAE7BD3}" srcOrd="0" destOrd="0" presId="urn:microsoft.com/office/officeart/2005/8/layout/vList2"/>
    <dgm:cxn modelId="{164905E0-4009-49A9-8F80-26FB506C6E3E}" srcId="{50E3E8DF-15D7-4F70-8077-9FC11DB4C776}" destId="{8759FFCD-6830-4946-B2BB-04D5E9DBA6C1}" srcOrd="1" destOrd="0" parTransId="{8CFB6C11-F087-46EF-BD4A-B27F1AE3BFB5}" sibTransId="{EC6AA50C-C52C-437B-8151-006C86BBF78A}"/>
    <dgm:cxn modelId="{040AF5FB-7971-7346-B085-4ED49E42078C}" type="presOf" srcId="{8F26E6BB-AB13-4FF0-86DB-9D00B2CD4A02}" destId="{4C48AAC2-D0B6-1849-B3DE-92A9434F44FD}" srcOrd="0" destOrd="0" presId="urn:microsoft.com/office/officeart/2005/8/layout/vList2"/>
    <dgm:cxn modelId="{459AA2C3-623F-4B43-92E9-B09645CF2859}" type="presParOf" srcId="{5C3C857B-6DD3-9C46-B41A-942CBEAE7BD3}" destId="{CA93B207-339B-874B-B8E3-027B4718191B}" srcOrd="0" destOrd="0" presId="urn:microsoft.com/office/officeart/2005/8/layout/vList2"/>
    <dgm:cxn modelId="{8A41A2F3-665A-0D4E-95A2-362381371910}" type="presParOf" srcId="{5C3C857B-6DD3-9C46-B41A-942CBEAE7BD3}" destId="{DE4E4B6E-52B4-6D4F-86D2-29B43C0AA3C6}" srcOrd="1" destOrd="0" presId="urn:microsoft.com/office/officeart/2005/8/layout/vList2"/>
    <dgm:cxn modelId="{08948F4F-63A3-0748-A522-4B45183DFAAD}" type="presParOf" srcId="{5C3C857B-6DD3-9C46-B41A-942CBEAE7BD3}" destId="{8945470D-A6BE-684E-AB78-EAC6F9E8B473}" srcOrd="2" destOrd="0" presId="urn:microsoft.com/office/officeart/2005/8/layout/vList2"/>
    <dgm:cxn modelId="{A75F104A-82D2-7743-ACE9-2AB977CC8243}" type="presParOf" srcId="{5C3C857B-6DD3-9C46-B41A-942CBEAE7BD3}" destId="{8550E451-02F6-DB4D-9C5F-C7B89CDA723D}" srcOrd="3" destOrd="0" presId="urn:microsoft.com/office/officeart/2005/8/layout/vList2"/>
    <dgm:cxn modelId="{F0AD94D0-C880-E342-895A-53E14CA8D88E}" type="presParOf" srcId="{5C3C857B-6DD3-9C46-B41A-942CBEAE7BD3}" destId="{4C48AAC2-D0B6-1849-B3DE-92A9434F44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C58740-8AAA-429B-835E-D444944EFB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C924B19-4FC7-47A6-A1E6-F582F1A4E0D0}">
      <dgm:prSet/>
      <dgm:spPr/>
      <dgm:t>
        <a:bodyPr/>
        <a:lstStyle/>
        <a:p>
          <a:r>
            <a:rPr lang="en-US" b="1"/>
            <a:t>Parent-Child Interaction Therapy (PCIT)</a:t>
          </a:r>
          <a:endParaRPr lang="en-US"/>
        </a:p>
      </dgm:t>
    </dgm:pt>
    <dgm:pt modelId="{505B2E2B-9840-4217-9EF2-2A82A27F2B18}" type="parTrans" cxnId="{9D1A7409-6D68-4577-AB5E-39306F7E671B}">
      <dgm:prSet/>
      <dgm:spPr/>
      <dgm:t>
        <a:bodyPr/>
        <a:lstStyle/>
        <a:p>
          <a:endParaRPr lang="en-US"/>
        </a:p>
      </dgm:t>
    </dgm:pt>
    <dgm:pt modelId="{571C2982-19B8-48F4-934E-A224C86ACEF8}" type="sibTrans" cxnId="{9D1A7409-6D68-4577-AB5E-39306F7E671B}">
      <dgm:prSet/>
      <dgm:spPr/>
      <dgm:t>
        <a:bodyPr/>
        <a:lstStyle/>
        <a:p>
          <a:endParaRPr lang="en-US"/>
        </a:p>
      </dgm:t>
    </dgm:pt>
    <dgm:pt modelId="{CC86E479-2FCC-4A59-B0A9-3E4A1B38B285}">
      <dgm:prSet/>
      <dgm:spPr/>
      <dgm:t>
        <a:bodyPr/>
        <a:lstStyle/>
        <a:p>
          <a:r>
            <a:rPr lang="en-US"/>
            <a:t>90-minute weekly session for 14 weeks with parent and child </a:t>
          </a:r>
        </a:p>
      </dgm:t>
    </dgm:pt>
    <dgm:pt modelId="{FAF840E1-2CA4-457C-BA38-C70BC7C6F282}" type="parTrans" cxnId="{407824D8-22C9-4D51-9940-05D39016AC71}">
      <dgm:prSet/>
      <dgm:spPr/>
      <dgm:t>
        <a:bodyPr/>
        <a:lstStyle/>
        <a:p>
          <a:endParaRPr lang="en-US"/>
        </a:p>
      </dgm:t>
    </dgm:pt>
    <dgm:pt modelId="{D792DDD8-08A2-460A-9FA4-653C538ECA71}" type="sibTrans" cxnId="{407824D8-22C9-4D51-9940-05D39016AC71}">
      <dgm:prSet/>
      <dgm:spPr/>
      <dgm:t>
        <a:bodyPr/>
        <a:lstStyle/>
        <a:p>
          <a:endParaRPr lang="en-US"/>
        </a:p>
      </dgm:t>
    </dgm:pt>
    <dgm:pt modelId="{1066625A-3E90-4F6E-9AB5-09D62964FFCB}">
      <dgm:prSet/>
      <dgm:spPr/>
      <dgm:t>
        <a:bodyPr/>
        <a:lstStyle/>
        <a:p>
          <a:r>
            <a:rPr lang="en-US"/>
            <a:t>Focused on behavior education followed by practice in-sessions with in-vivo coaching </a:t>
          </a:r>
        </a:p>
      </dgm:t>
    </dgm:pt>
    <dgm:pt modelId="{A28ACF6B-3DCB-42AD-A5AD-7F81E52B9C2D}" type="parTrans" cxnId="{1989C2EE-7AD1-4B9F-B7FA-4AA2459F30C1}">
      <dgm:prSet/>
      <dgm:spPr/>
      <dgm:t>
        <a:bodyPr/>
        <a:lstStyle/>
        <a:p>
          <a:endParaRPr lang="en-US"/>
        </a:p>
      </dgm:t>
    </dgm:pt>
    <dgm:pt modelId="{CEF1E213-41E2-457C-83AA-F3096A68CA7B}" type="sibTrans" cxnId="{1989C2EE-7AD1-4B9F-B7FA-4AA2459F30C1}">
      <dgm:prSet/>
      <dgm:spPr/>
      <dgm:t>
        <a:bodyPr/>
        <a:lstStyle/>
        <a:p>
          <a:endParaRPr lang="en-US"/>
        </a:p>
      </dgm:t>
    </dgm:pt>
    <dgm:pt modelId="{151300E2-2E4D-4937-AB7D-49CFE53E30CD}">
      <dgm:prSet/>
      <dgm:spPr/>
      <dgm:t>
        <a:bodyPr/>
        <a:lstStyle/>
        <a:p>
          <a:r>
            <a:rPr lang="en-US"/>
            <a:t>Feedback was provided to families at the end of each session and homework was given between sessions to practice skills </a:t>
          </a:r>
        </a:p>
      </dgm:t>
    </dgm:pt>
    <dgm:pt modelId="{529EF1D4-9D37-42B6-9C9E-9DB162CAD7E4}" type="parTrans" cxnId="{C10B0204-C69A-41C9-9BB9-167FA4E7DD83}">
      <dgm:prSet/>
      <dgm:spPr/>
      <dgm:t>
        <a:bodyPr/>
        <a:lstStyle/>
        <a:p>
          <a:endParaRPr lang="en-US"/>
        </a:p>
      </dgm:t>
    </dgm:pt>
    <dgm:pt modelId="{718BC913-A35F-464B-8D3E-4502CE29A8EA}" type="sibTrans" cxnId="{C10B0204-C69A-41C9-9BB9-167FA4E7DD83}">
      <dgm:prSet/>
      <dgm:spPr/>
      <dgm:t>
        <a:bodyPr/>
        <a:lstStyle/>
        <a:p>
          <a:endParaRPr lang="en-US"/>
        </a:p>
      </dgm:t>
    </dgm:pt>
    <dgm:pt modelId="{844FAC4E-5209-4A08-9B2E-907FAC2EB0FC}">
      <dgm:prSet/>
      <dgm:spPr/>
      <dgm:t>
        <a:bodyPr/>
        <a:lstStyle/>
        <a:p>
          <a:r>
            <a:rPr lang="en-US"/>
            <a:t>Significant improvement in child’s externalizing behavior problems </a:t>
          </a:r>
        </a:p>
      </dgm:t>
    </dgm:pt>
    <dgm:pt modelId="{C13008E3-28BA-468D-9D33-5A0F7D7F1283}" type="parTrans" cxnId="{69E7B58C-C108-4313-8BF0-29ADF3A134ED}">
      <dgm:prSet/>
      <dgm:spPr/>
      <dgm:t>
        <a:bodyPr/>
        <a:lstStyle/>
        <a:p>
          <a:endParaRPr lang="en-US"/>
        </a:p>
      </dgm:t>
    </dgm:pt>
    <dgm:pt modelId="{8C88B5AE-0CBE-4A39-B5C8-8A457F5D3842}" type="sibTrans" cxnId="{69E7B58C-C108-4313-8BF0-29ADF3A134ED}">
      <dgm:prSet/>
      <dgm:spPr/>
      <dgm:t>
        <a:bodyPr/>
        <a:lstStyle/>
        <a:p>
          <a:endParaRPr lang="en-US"/>
        </a:p>
      </dgm:t>
    </dgm:pt>
    <dgm:pt modelId="{41699D35-D55A-4A49-9AA9-4AE2C94CCCD0}">
      <dgm:prSet/>
      <dgm:spPr/>
      <dgm:t>
        <a:bodyPr/>
        <a:lstStyle/>
        <a:p>
          <a:r>
            <a:rPr lang="en-US" b="1"/>
            <a:t>Parent-Focused Intervention </a:t>
          </a:r>
          <a:endParaRPr lang="en-US"/>
        </a:p>
      </dgm:t>
    </dgm:pt>
    <dgm:pt modelId="{3B680A10-0A31-4062-B7DC-5A2A31E9338B}" type="parTrans" cxnId="{E039BBC7-AEAA-42BF-8C91-CDABE37E620B}">
      <dgm:prSet/>
      <dgm:spPr/>
      <dgm:t>
        <a:bodyPr/>
        <a:lstStyle/>
        <a:p>
          <a:endParaRPr lang="en-US"/>
        </a:p>
      </dgm:t>
    </dgm:pt>
    <dgm:pt modelId="{AE6A52CE-96EB-4181-BD17-DC153A132DAE}" type="sibTrans" cxnId="{E039BBC7-AEAA-42BF-8C91-CDABE37E620B}">
      <dgm:prSet/>
      <dgm:spPr/>
      <dgm:t>
        <a:bodyPr/>
        <a:lstStyle/>
        <a:p>
          <a:endParaRPr lang="en-US"/>
        </a:p>
      </dgm:t>
    </dgm:pt>
    <dgm:pt modelId="{F56CF7E3-D7FE-44A4-BE5F-D1C9F82D70C7}">
      <dgm:prSet/>
      <dgm:spPr/>
      <dgm:t>
        <a:bodyPr/>
        <a:lstStyle/>
        <a:p>
          <a:r>
            <a:rPr lang="en-US"/>
            <a:t>Teach parents effective parenting strategies </a:t>
          </a:r>
        </a:p>
      </dgm:t>
    </dgm:pt>
    <dgm:pt modelId="{C9424CAD-C6C5-42D1-B852-A07C2855AFE1}" type="parTrans" cxnId="{7F6CEF98-D687-424A-B1CC-FD3B8C1AD88D}">
      <dgm:prSet/>
      <dgm:spPr/>
      <dgm:t>
        <a:bodyPr/>
        <a:lstStyle/>
        <a:p>
          <a:endParaRPr lang="en-US"/>
        </a:p>
      </dgm:t>
    </dgm:pt>
    <dgm:pt modelId="{4182590D-8985-4BD6-8CE3-E9E6A45AD2B6}" type="sibTrans" cxnId="{7F6CEF98-D687-424A-B1CC-FD3B8C1AD88D}">
      <dgm:prSet/>
      <dgm:spPr/>
      <dgm:t>
        <a:bodyPr/>
        <a:lstStyle/>
        <a:p>
          <a:endParaRPr lang="en-US"/>
        </a:p>
      </dgm:t>
    </dgm:pt>
    <dgm:pt modelId="{B1EFBD12-3396-45BE-85DD-3D3365934148}">
      <dgm:prSet/>
      <dgm:spPr/>
      <dgm:t>
        <a:bodyPr/>
        <a:lstStyle/>
        <a:p>
          <a:r>
            <a:rPr lang="en-US"/>
            <a:t>Can help reduce parenting stress and create a more positive child-parent relationship</a:t>
          </a:r>
        </a:p>
      </dgm:t>
    </dgm:pt>
    <dgm:pt modelId="{A8DE1E00-CEF5-4BD0-B3C4-D3615B50A34C}" type="parTrans" cxnId="{8D9278AC-FBED-4714-987E-133B9BFE05D0}">
      <dgm:prSet/>
      <dgm:spPr/>
      <dgm:t>
        <a:bodyPr/>
        <a:lstStyle/>
        <a:p>
          <a:endParaRPr lang="en-US"/>
        </a:p>
      </dgm:t>
    </dgm:pt>
    <dgm:pt modelId="{04DBA45C-5D9B-47D8-AC8A-8719B2C29C3A}" type="sibTrans" cxnId="{8D9278AC-FBED-4714-987E-133B9BFE05D0}">
      <dgm:prSet/>
      <dgm:spPr/>
      <dgm:t>
        <a:bodyPr/>
        <a:lstStyle/>
        <a:p>
          <a:endParaRPr lang="en-US"/>
        </a:p>
      </dgm:t>
    </dgm:pt>
    <dgm:pt modelId="{4E932E5C-C8F7-436B-AF13-005BE24522D8}">
      <dgm:prSet/>
      <dgm:spPr/>
      <dgm:t>
        <a:bodyPr/>
        <a:lstStyle/>
        <a:p>
          <a:r>
            <a:rPr lang="en-US"/>
            <a:t>More cost-effective method</a:t>
          </a:r>
        </a:p>
      </dgm:t>
    </dgm:pt>
    <dgm:pt modelId="{44A05AFA-DEB0-4522-97DC-F741849A3F73}" type="parTrans" cxnId="{D0E4BAAC-2E5A-4E29-B01B-B129361BBBA7}">
      <dgm:prSet/>
      <dgm:spPr/>
      <dgm:t>
        <a:bodyPr/>
        <a:lstStyle/>
        <a:p>
          <a:endParaRPr lang="en-US"/>
        </a:p>
      </dgm:t>
    </dgm:pt>
    <dgm:pt modelId="{53350A3A-5C0E-4634-91E0-D2D311348B94}" type="sibTrans" cxnId="{D0E4BAAC-2E5A-4E29-B01B-B129361BBBA7}">
      <dgm:prSet/>
      <dgm:spPr/>
      <dgm:t>
        <a:bodyPr/>
        <a:lstStyle/>
        <a:p>
          <a:endParaRPr lang="en-US"/>
        </a:p>
      </dgm:t>
    </dgm:pt>
    <dgm:pt modelId="{DBBEDE9F-5E3E-A840-8BD0-8DE39C886452}" type="pres">
      <dgm:prSet presAssocID="{93C58740-8AAA-429B-835E-D444944EFBC4}" presName="linear" presStyleCnt="0">
        <dgm:presLayoutVars>
          <dgm:animLvl val="lvl"/>
          <dgm:resizeHandles val="exact"/>
        </dgm:presLayoutVars>
      </dgm:prSet>
      <dgm:spPr/>
    </dgm:pt>
    <dgm:pt modelId="{9F77908C-1123-D642-9D32-D409C69AD350}" type="pres">
      <dgm:prSet presAssocID="{1C924B19-4FC7-47A6-A1E6-F582F1A4E0D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CAB381B-E4C9-4A49-A00B-049C44F1E77B}" type="pres">
      <dgm:prSet presAssocID="{1C924B19-4FC7-47A6-A1E6-F582F1A4E0D0}" presName="childText" presStyleLbl="revTx" presStyleIdx="0" presStyleCnt="2">
        <dgm:presLayoutVars>
          <dgm:bulletEnabled val="1"/>
        </dgm:presLayoutVars>
      </dgm:prSet>
      <dgm:spPr/>
    </dgm:pt>
    <dgm:pt modelId="{CF6E061F-5AA8-E446-BA65-99FF2FC08BBE}" type="pres">
      <dgm:prSet presAssocID="{41699D35-D55A-4A49-9AA9-4AE2C94CCCD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70E13D8-A770-4C49-8EF0-1EDE9F4FCC34}" type="pres">
      <dgm:prSet presAssocID="{41699D35-D55A-4A49-9AA9-4AE2C94CCCD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10B0204-C69A-41C9-9BB9-167FA4E7DD83}" srcId="{CC86E479-2FCC-4A59-B0A9-3E4A1B38B285}" destId="{151300E2-2E4D-4937-AB7D-49CFE53E30CD}" srcOrd="1" destOrd="0" parTransId="{529EF1D4-9D37-42B6-9C9E-9DB162CAD7E4}" sibTransId="{718BC913-A35F-464B-8D3E-4502CE29A8EA}"/>
    <dgm:cxn modelId="{9D1A7409-6D68-4577-AB5E-39306F7E671B}" srcId="{93C58740-8AAA-429B-835E-D444944EFBC4}" destId="{1C924B19-4FC7-47A6-A1E6-F582F1A4E0D0}" srcOrd="0" destOrd="0" parTransId="{505B2E2B-9840-4217-9EF2-2A82A27F2B18}" sibTransId="{571C2982-19B8-48F4-934E-A224C86ACEF8}"/>
    <dgm:cxn modelId="{043E4D22-5057-A248-BD82-0915073BAEAB}" type="presOf" srcId="{844FAC4E-5209-4A08-9B2E-907FAC2EB0FC}" destId="{BCAB381B-E4C9-4A49-A00B-049C44F1E77B}" srcOrd="0" destOrd="3" presId="urn:microsoft.com/office/officeart/2005/8/layout/vList2"/>
    <dgm:cxn modelId="{7363D55D-10B7-A64F-898C-406D812CE2BA}" type="presOf" srcId="{F56CF7E3-D7FE-44A4-BE5F-D1C9F82D70C7}" destId="{F70E13D8-A770-4C49-8EF0-1EDE9F4FCC34}" srcOrd="0" destOrd="0" presId="urn:microsoft.com/office/officeart/2005/8/layout/vList2"/>
    <dgm:cxn modelId="{6996A961-D5E0-F347-BD04-794D07D87B32}" type="presOf" srcId="{1C924B19-4FC7-47A6-A1E6-F582F1A4E0D0}" destId="{9F77908C-1123-D642-9D32-D409C69AD350}" srcOrd="0" destOrd="0" presId="urn:microsoft.com/office/officeart/2005/8/layout/vList2"/>
    <dgm:cxn modelId="{49D01372-4EE8-7E48-94E4-98CA26FFD876}" type="presOf" srcId="{41699D35-D55A-4A49-9AA9-4AE2C94CCCD0}" destId="{CF6E061F-5AA8-E446-BA65-99FF2FC08BBE}" srcOrd="0" destOrd="0" presId="urn:microsoft.com/office/officeart/2005/8/layout/vList2"/>
    <dgm:cxn modelId="{69E7B58C-C108-4313-8BF0-29ADF3A134ED}" srcId="{151300E2-2E4D-4937-AB7D-49CFE53E30CD}" destId="{844FAC4E-5209-4A08-9B2E-907FAC2EB0FC}" srcOrd="0" destOrd="0" parTransId="{C13008E3-28BA-468D-9D33-5A0F7D7F1283}" sibTransId="{8C88B5AE-0CBE-4A39-B5C8-8A457F5D3842}"/>
    <dgm:cxn modelId="{7F6CEF98-D687-424A-B1CC-FD3B8C1AD88D}" srcId="{41699D35-D55A-4A49-9AA9-4AE2C94CCCD0}" destId="{F56CF7E3-D7FE-44A4-BE5F-D1C9F82D70C7}" srcOrd="0" destOrd="0" parTransId="{C9424CAD-C6C5-42D1-B852-A07C2855AFE1}" sibTransId="{4182590D-8985-4BD6-8CE3-E9E6A45AD2B6}"/>
    <dgm:cxn modelId="{0922829D-7669-1945-AF19-68E13362DC41}" type="presOf" srcId="{93C58740-8AAA-429B-835E-D444944EFBC4}" destId="{DBBEDE9F-5E3E-A840-8BD0-8DE39C886452}" srcOrd="0" destOrd="0" presId="urn:microsoft.com/office/officeart/2005/8/layout/vList2"/>
    <dgm:cxn modelId="{B3C1A2A4-4484-A944-8283-17A5B271F0BE}" type="presOf" srcId="{B1EFBD12-3396-45BE-85DD-3D3365934148}" destId="{F70E13D8-A770-4C49-8EF0-1EDE9F4FCC34}" srcOrd="0" destOrd="1" presId="urn:microsoft.com/office/officeart/2005/8/layout/vList2"/>
    <dgm:cxn modelId="{8D9278AC-FBED-4714-987E-133B9BFE05D0}" srcId="{F56CF7E3-D7FE-44A4-BE5F-D1C9F82D70C7}" destId="{B1EFBD12-3396-45BE-85DD-3D3365934148}" srcOrd="0" destOrd="0" parTransId="{A8DE1E00-CEF5-4BD0-B3C4-D3615B50A34C}" sibTransId="{04DBA45C-5D9B-47D8-AC8A-8719B2C29C3A}"/>
    <dgm:cxn modelId="{D0E4BAAC-2E5A-4E29-B01B-B129361BBBA7}" srcId="{F56CF7E3-D7FE-44A4-BE5F-D1C9F82D70C7}" destId="{4E932E5C-C8F7-436B-AF13-005BE24522D8}" srcOrd="1" destOrd="0" parTransId="{44A05AFA-DEB0-4522-97DC-F741849A3F73}" sibTransId="{53350A3A-5C0E-4634-91E0-D2D311348B94}"/>
    <dgm:cxn modelId="{BAECC4B9-8458-B547-AA32-3120A3BDDBF2}" type="presOf" srcId="{CC86E479-2FCC-4A59-B0A9-3E4A1B38B285}" destId="{BCAB381B-E4C9-4A49-A00B-049C44F1E77B}" srcOrd="0" destOrd="0" presId="urn:microsoft.com/office/officeart/2005/8/layout/vList2"/>
    <dgm:cxn modelId="{E039BBC7-AEAA-42BF-8C91-CDABE37E620B}" srcId="{93C58740-8AAA-429B-835E-D444944EFBC4}" destId="{41699D35-D55A-4A49-9AA9-4AE2C94CCCD0}" srcOrd="1" destOrd="0" parTransId="{3B680A10-0A31-4062-B7DC-5A2A31E9338B}" sibTransId="{AE6A52CE-96EB-4181-BD17-DC153A132DAE}"/>
    <dgm:cxn modelId="{D6BF39CF-C43A-F942-9169-E3FB39D98426}" type="presOf" srcId="{1066625A-3E90-4F6E-9AB5-09D62964FFCB}" destId="{BCAB381B-E4C9-4A49-A00B-049C44F1E77B}" srcOrd="0" destOrd="1" presId="urn:microsoft.com/office/officeart/2005/8/layout/vList2"/>
    <dgm:cxn modelId="{5D6342D1-94F1-664F-BD1C-202FECEF8CC4}" type="presOf" srcId="{151300E2-2E4D-4937-AB7D-49CFE53E30CD}" destId="{BCAB381B-E4C9-4A49-A00B-049C44F1E77B}" srcOrd="0" destOrd="2" presId="urn:microsoft.com/office/officeart/2005/8/layout/vList2"/>
    <dgm:cxn modelId="{407824D8-22C9-4D51-9940-05D39016AC71}" srcId="{1C924B19-4FC7-47A6-A1E6-F582F1A4E0D0}" destId="{CC86E479-2FCC-4A59-B0A9-3E4A1B38B285}" srcOrd="0" destOrd="0" parTransId="{FAF840E1-2CA4-457C-BA38-C70BC7C6F282}" sibTransId="{D792DDD8-08A2-460A-9FA4-653C538ECA71}"/>
    <dgm:cxn modelId="{1989C2EE-7AD1-4B9F-B7FA-4AA2459F30C1}" srcId="{CC86E479-2FCC-4A59-B0A9-3E4A1B38B285}" destId="{1066625A-3E90-4F6E-9AB5-09D62964FFCB}" srcOrd="0" destOrd="0" parTransId="{A28ACF6B-3DCB-42AD-A5AD-7F81E52B9C2D}" sibTransId="{CEF1E213-41E2-457C-83AA-F3096A68CA7B}"/>
    <dgm:cxn modelId="{879F8AFB-44BF-7D40-949D-4445D31C4A9C}" type="presOf" srcId="{4E932E5C-C8F7-436B-AF13-005BE24522D8}" destId="{F70E13D8-A770-4C49-8EF0-1EDE9F4FCC34}" srcOrd="0" destOrd="2" presId="urn:microsoft.com/office/officeart/2005/8/layout/vList2"/>
    <dgm:cxn modelId="{27DCE003-1F52-C445-95CB-4F7C2928CE6C}" type="presParOf" srcId="{DBBEDE9F-5E3E-A840-8BD0-8DE39C886452}" destId="{9F77908C-1123-D642-9D32-D409C69AD350}" srcOrd="0" destOrd="0" presId="urn:microsoft.com/office/officeart/2005/8/layout/vList2"/>
    <dgm:cxn modelId="{444F18E6-9F85-DA42-BB75-291ADCC8416B}" type="presParOf" srcId="{DBBEDE9F-5E3E-A840-8BD0-8DE39C886452}" destId="{BCAB381B-E4C9-4A49-A00B-049C44F1E77B}" srcOrd="1" destOrd="0" presId="urn:microsoft.com/office/officeart/2005/8/layout/vList2"/>
    <dgm:cxn modelId="{8B2CEA13-BB1B-5F48-B6F5-195811521E63}" type="presParOf" srcId="{DBBEDE9F-5E3E-A840-8BD0-8DE39C886452}" destId="{CF6E061F-5AA8-E446-BA65-99FF2FC08BBE}" srcOrd="2" destOrd="0" presId="urn:microsoft.com/office/officeart/2005/8/layout/vList2"/>
    <dgm:cxn modelId="{BC63495D-53FE-1840-A0A1-FF1BE3E43CCF}" type="presParOf" srcId="{DBBEDE9F-5E3E-A840-8BD0-8DE39C886452}" destId="{F70E13D8-A770-4C49-8EF0-1EDE9F4FCC3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5247378-B6AB-444F-A49F-A7D1D22070E8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F22E7CE3-6292-49C5-89AC-087AB0224816}">
      <dgm:prSet/>
      <dgm:spPr/>
      <dgm:t>
        <a:bodyPr/>
        <a:lstStyle/>
        <a:p>
          <a:r>
            <a:rPr lang="en-US" b="0" i="0"/>
            <a:t>Each participant takes on one section, reviews with each other the info</a:t>
          </a:r>
          <a:endParaRPr lang="en-US"/>
        </a:p>
      </dgm:t>
    </dgm:pt>
    <dgm:pt modelId="{5B5B70A6-C373-4AC9-BDE1-1E9336641B64}" type="parTrans" cxnId="{FEDB7AF6-EEC4-494B-B992-2FF9650C8302}">
      <dgm:prSet/>
      <dgm:spPr/>
      <dgm:t>
        <a:bodyPr/>
        <a:lstStyle/>
        <a:p>
          <a:endParaRPr lang="en-US"/>
        </a:p>
      </dgm:t>
    </dgm:pt>
    <dgm:pt modelId="{9B72379D-C811-49CD-B957-DD31EEBE142D}" type="sibTrans" cxnId="{FEDB7AF6-EEC4-494B-B992-2FF9650C8302}">
      <dgm:prSet/>
      <dgm:spPr/>
      <dgm:t>
        <a:bodyPr/>
        <a:lstStyle/>
        <a:p>
          <a:endParaRPr lang="en-US"/>
        </a:p>
      </dgm:t>
    </dgm:pt>
    <dgm:pt modelId="{F6E4E88C-548E-4E7D-BAF3-671D9D0E99C4}">
      <dgm:prSet/>
      <dgm:spPr/>
      <dgm:t>
        <a:bodyPr/>
        <a:lstStyle/>
        <a:p>
          <a:r>
            <a:rPr lang="en-US" b="0" i="0"/>
            <a:t>They present the info reading the slides and explaining to the parents</a:t>
          </a:r>
          <a:endParaRPr lang="en-US"/>
        </a:p>
      </dgm:t>
    </dgm:pt>
    <dgm:pt modelId="{F3ACBDEC-5A9C-4491-8479-808AE61EE4C4}" type="parTrans" cxnId="{16D6B034-6E3E-47D5-B573-E0808AC5EB7E}">
      <dgm:prSet/>
      <dgm:spPr/>
      <dgm:t>
        <a:bodyPr/>
        <a:lstStyle/>
        <a:p>
          <a:endParaRPr lang="en-US"/>
        </a:p>
      </dgm:t>
    </dgm:pt>
    <dgm:pt modelId="{2ACC68B5-A403-4645-BFBB-584163D1508B}" type="sibTrans" cxnId="{16D6B034-6E3E-47D5-B573-E0808AC5EB7E}">
      <dgm:prSet/>
      <dgm:spPr/>
      <dgm:t>
        <a:bodyPr/>
        <a:lstStyle/>
        <a:p>
          <a:endParaRPr lang="en-US"/>
        </a:p>
      </dgm:t>
    </dgm:pt>
    <dgm:pt modelId="{4D2343AE-8778-4F02-8108-8E6325C4BE22}">
      <dgm:prSet/>
      <dgm:spPr/>
      <dgm:t>
        <a:bodyPr/>
        <a:lstStyle/>
        <a:p>
          <a:r>
            <a:rPr lang="en-US" b="0" i="0"/>
            <a:t>Each participant addresses questions from audience who will role play as parents</a:t>
          </a:r>
          <a:endParaRPr lang="en-US"/>
        </a:p>
      </dgm:t>
    </dgm:pt>
    <dgm:pt modelId="{0C9D5E1E-7C0F-499A-8337-714DDEEEF1DD}" type="parTrans" cxnId="{A4080159-EE85-475C-AD6F-ACF18A26363C}">
      <dgm:prSet/>
      <dgm:spPr/>
      <dgm:t>
        <a:bodyPr/>
        <a:lstStyle/>
        <a:p>
          <a:endParaRPr lang="en-US"/>
        </a:p>
      </dgm:t>
    </dgm:pt>
    <dgm:pt modelId="{4FE184D9-25E6-485A-9302-335BBEAEA107}" type="sibTrans" cxnId="{A4080159-EE85-475C-AD6F-ACF18A26363C}">
      <dgm:prSet/>
      <dgm:spPr/>
      <dgm:t>
        <a:bodyPr/>
        <a:lstStyle/>
        <a:p>
          <a:endParaRPr lang="en-US"/>
        </a:p>
      </dgm:t>
    </dgm:pt>
    <dgm:pt modelId="{D858E246-13F5-4B40-8791-A990E14D99D5}" type="pres">
      <dgm:prSet presAssocID="{05247378-B6AB-444F-A49F-A7D1D22070E8}" presName="vert0" presStyleCnt="0">
        <dgm:presLayoutVars>
          <dgm:dir/>
          <dgm:animOne val="branch"/>
          <dgm:animLvl val="lvl"/>
        </dgm:presLayoutVars>
      </dgm:prSet>
      <dgm:spPr/>
    </dgm:pt>
    <dgm:pt modelId="{B6AC8D5A-BD89-7C45-B34F-708E558E23FE}" type="pres">
      <dgm:prSet presAssocID="{F22E7CE3-6292-49C5-89AC-087AB0224816}" presName="thickLine" presStyleLbl="alignNode1" presStyleIdx="0" presStyleCnt="3"/>
      <dgm:spPr/>
    </dgm:pt>
    <dgm:pt modelId="{1E2E4840-EF8A-784A-9040-2C97EB7EBA17}" type="pres">
      <dgm:prSet presAssocID="{F22E7CE3-6292-49C5-89AC-087AB0224816}" presName="horz1" presStyleCnt="0"/>
      <dgm:spPr/>
    </dgm:pt>
    <dgm:pt modelId="{33450989-FB21-004B-97F7-60ACE3B6C02D}" type="pres">
      <dgm:prSet presAssocID="{F22E7CE3-6292-49C5-89AC-087AB0224816}" presName="tx1" presStyleLbl="revTx" presStyleIdx="0" presStyleCnt="3"/>
      <dgm:spPr/>
    </dgm:pt>
    <dgm:pt modelId="{FF92F067-2CBB-3541-970B-5CA8868158CC}" type="pres">
      <dgm:prSet presAssocID="{F22E7CE3-6292-49C5-89AC-087AB0224816}" presName="vert1" presStyleCnt="0"/>
      <dgm:spPr/>
    </dgm:pt>
    <dgm:pt modelId="{724FAC71-D953-AE4D-A8F3-C91568565E95}" type="pres">
      <dgm:prSet presAssocID="{F6E4E88C-548E-4E7D-BAF3-671D9D0E99C4}" presName="thickLine" presStyleLbl="alignNode1" presStyleIdx="1" presStyleCnt="3"/>
      <dgm:spPr/>
    </dgm:pt>
    <dgm:pt modelId="{B8FFAE55-4DA6-5D46-A66A-F9B537293C71}" type="pres">
      <dgm:prSet presAssocID="{F6E4E88C-548E-4E7D-BAF3-671D9D0E99C4}" presName="horz1" presStyleCnt="0"/>
      <dgm:spPr/>
    </dgm:pt>
    <dgm:pt modelId="{FAE2FF21-C6F6-134F-B05C-FF65340D474A}" type="pres">
      <dgm:prSet presAssocID="{F6E4E88C-548E-4E7D-BAF3-671D9D0E99C4}" presName="tx1" presStyleLbl="revTx" presStyleIdx="1" presStyleCnt="3"/>
      <dgm:spPr/>
    </dgm:pt>
    <dgm:pt modelId="{03FFEE85-902C-3547-848C-92E1CB960057}" type="pres">
      <dgm:prSet presAssocID="{F6E4E88C-548E-4E7D-BAF3-671D9D0E99C4}" presName="vert1" presStyleCnt="0"/>
      <dgm:spPr/>
    </dgm:pt>
    <dgm:pt modelId="{B1318202-0857-C94A-84B1-B38E0DB81AC2}" type="pres">
      <dgm:prSet presAssocID="{4D2343AE-8778-4F02-8108-8E6325C4BE22}" presName="thickLine" presStyleLbl="alignNode1" presStyleIdx="2" presStyleCnt="3"/>
      <dgm:spPr/>
    </dgm:pt>
    <dgm:pt modelId="{D519BC0B-AEE7-3F44-98B1-46E0636FCBF2}" type="pres">
      <dgm:prSet presAssocID="{4D2343AE-8778-4F02-8108-8E6325C4BE22}" presName="horz1" presStyleCnt="0"/>
      <dgm:spPr/>
    </dgm:pt>
    <dgm:pt modelId="{37115E30-874D-CC4A-B7A2-DD9911118C3F}" type="pres">
      <dgm:prSet presAssocID="{4D2343AE-8778-4F02-8108-8E6325C4BE22}" presName="tx1" presStyleLbl="revTx" presStyleIdx="2" presStyleCnt="3"/>
      <dgm:spPr/>
    </dgm:pt>
    <dgm:pt modelId="{553C7F59-5F20-B144-AD9F-8C7AA05E9356}" type="pres">
      <dgm:prSet presAssocID="{4D2343AE-8778-4F02-8108-8E6325C4BE22}" presName="vert1" presStyleCnt="0"/>
      <dgm:spPr/>
    </dgm:pt>
  </dgm:ptLst>
  <dgm:cxnLst>
    <dgm:cxn modelId="{16D6B034-6E3E-47D5-B573-E0808AC5EB7E}" srcId="{05247378-B6AB-444F-A49F-A7D1D22070E8}" destId="{F6E4E88C-548E-4E7D-BAF3-671D9D0E99C4}" srcOrd="1" destOrd="0" parTransId="{F3ACBDEC-5A9C-4491-8479-808AE61EE4C4}" sibTransId="{2ACC68B5-A403-4645-BFBB-584163D1508B}"/>
    <dgm:cxn modelId="{2B1C675E-9A19-C344-9EFB-E116B666B1BF}" type="presOf" srcId="{F6E4E88C-548E-4E7D-BAF3-671D9D0E99C4}" destId="{FAE2FF21-C6F6-134F-B05C-FF65340D474A}" srcOrd="0" destOrd="0" presId="urn:microsoft.com/office/officeart/2008/layout/LinedList"/>
    <dgm:cxn modelId="{D14F6865-73BE-9943-90B6-4B67F4A76938}" type="presOf" srcId="{F22E7CE3-6292-49C5-89AC-087AB0224816}" destId="{33450989-FB21-004B-97F7-60ACE3B6C02D}" srcOrd="0" destOrd="0" presId="urn:microsoft.com/office/officeart/2008/layout/LinedList"/>
    <dgm:cxn modelId="{A4080159-EE85-475C-AD6F-ACF18A26363C}" srcId="{05247378-B6AB-444F-A49F-A7D1D22070E8}" destId="{4D2343AE-8778-4F02-8108-8E6325C4BE22}" srcOrd="2" destOrd="0" parTransId="{0C9D5E1E-7C0F-499A-8337-714DDEEEF1DD}" sibTransId="{4FE184D9-25E6-485A-9302-335BBEAEA107}"/>
    <dgm:cxn modelId="{F3B43ABD-E39E-8448-8542-49FE3BBC280F}" type="presOf" srcId="{05247378-B6AB-444F-A49F-A7D1D22070E8}" destId="{D858E246-13F5-4B40-8791-A990E14D99D5}" srcOrd="0" destOrd="0" presId="urn:microsoft.com/office/officeart/2008/layout/LinedList"/>
    <dgm:cxn modelId="{D13715D1-399D-7243-BA7E-31EC00D32B7E}" type="presOf" srcId="{4D2343AE-8778-4F02-8108-8E6325C4BE22}" destId="{37115E30-874D-CC4A-B7A2-DD9911118C3F}" srcOrd="0" destOrd="0" presId="urn:microsoft.com/office/officeart/2008/layout/LinedList"/>
    <dgm:cxn modelId="{FEDB7AF6-EEC4-494B-B992-2FF9650C8302}" srcId="{05247378-B6AB-444F-A49F-A7D1D22070E8}" destId="{F22E7CE3-6292-49C5-89AC-087AB0224816}" srcOrd="0" destOrd="0" parTransId="{5B5B70A6-C373-4AC9-BDE1-1E9336641B64}" sibTransId="{9B72379D-C811-49CD-B957-DD31EEBE142D}"/>
    <dgm:cxn modelId="{181D6FDB-0E83-6D46-8D61-39187EC004F4}" type="presParOf" srcId="{D858E246-13F5-4B40-8791-A990E14D99D5}" destId="{B6AC8D5A-BD89-7C45-B34F-708E558E23FE}" srcOrd="0" destOrd="0" presId="urn:microsoft.com/office/officeart/2008/layout/LinedList"/>
    <dgm:cxn modelId="{0F2C8097-D517-B645-9C05-339BCF2E5ECD}" type="presParOf" srcId="{D858E246-13F5-4B40-8791-A990E14D99D5}" destId="{1E2E4840-EF8A-784A-9040-2C97EB7EBA17}" srcOrd="1" destOrd="0" presId="urn:microsoft.com/office/officeart/2008/layout/LinedList"/>
    <dgm:cxn modelId="{8FEF84FC-4B0F-B448-98FF-01CA7E6B1255}" type="presParOf" srcId="{1E2E4840-EF8A-784A-9040-2C97EB7EBA17}" destId="{33450989-FB21-004B-97F7-60ACE3B6C02D}" srcOrd="0" destOrd="0" presId="urn:microsoft.com/office/officeart/2008/layout/LinedList"/>
    <dgm:cxn modelId="{D298C436-80CC-E144-BA55-B1D6FF0B1720}" type="presParOf" srcId="{1E2E4840-EF8A-784A-9040-2C97EB7EBA17}" destId="{FF92F067-2CBB-3541-970B-5CA8868158CC}" srcOrd="1" destOrd="0" presId="urn:microsoft.com/office/officeart/2008/layout/LinedList"/>
    <dgm:cxn modelId="{6F5D6974-8619-E248-990E-3050410E6934}" type="presParOf" srcId="{D858E246-13F5-4B40-8791-A990E14D99D5}" destId="{724FAC71-D953-AE4D-A8F3-C91568565E95}" srcOrd="2" destOrd="0" presId="urn:microsoft.com/office/officeart/2008/layout/LinedList"/>
    <dgm:cxn modelId="{381DCD9C-86B4-AC4D-B716-4CDA899E6104}" type="presParOf" srcId="{D858E246-13F5-4B40-8791-A990E14D99D5}" destId="{B8FFAE55-4DA6-5D46-A66A-F9B537293C71}" srcOrd="3" destOrd="0" presId="urn:microsoft.com/office/officeart/2008/layout/LinedList"/>
    <dgm:cxn modelId="{12C8C1A8-6727-304A-880C-B8A77C726F68}" type="presParOf" srcId="{B8FFAE55-4DA6-5D46-A66A-F9B537293C71}" destId="{FAE2FF21-C6F6-134F-B05C-FF65340D474A}" srcOrd="0" destOrd="0" presId="urn:microsoft.com/office/officeart/2008/layout/LinedList"/>
    <dgm:cxn modelId="{DB7AF9DB-AB7B-3248-B5E3-618150899452}" type="presParOf" srcId="{B8FFAE55-4DA6-5D46-A66A-F9B537293C71}" destId="{03FFEE85-902C-3547-848C-92E1CB960057}" srcOrd="1" destOrd="0" presId="urn:microsoft.com/office/officeart/2008/layout/LinedList"/>
    <dgm:cxn modelId="{B4FD69E0-D512-9C4F-B8C4-5642ACCDD1E6}" type="presParOf" srcId="{D858E246-13F5-4B40-8791-A990E14D99D5}" destId="{B1318202-0857-C94A-84B1-B38E0DB81AC2}" srcOrd="4" destOrd="0" presId="urn:microsoft.com/office/officeart/2008/layout/LinedList"/>
    <dgm:cxn modelId="{3F301657-18D2-8540-85EB-B5EAC1A8AB7D}" type="presParOf" srcId="{D858E246-13F5-4B40-8791-A990E14D99D5}" destId="{D519BC0B-AEE7-3F44-98B1-46E0636FCBF2}" srcOrd="5" destOrd="0" presId="urn:microsoft.com/office/officeart/2008/layout/LinedList"/>
    <dgm:cxn modelId="{561DBAF6-FAC7-A248-BA05-CA34D2D6344A}" type="presParOf" srcId="{D519BC0B-AEE7-3F44-98B1-46E0636FCBF2}" destId="{37115E30-874D-CC4A-B7A2-DD9911118C3F}" srcOrd="0" destOrd="0" presId="urn:microsoft.com/office/officeart/2008/layout/LinedList"/>
    <dgm:cxn modelId="{76A82B6A-3773-A84B-982C-00823515756C}" type="presParOf" srcId="{D519BC0B-AEE7-3F44-98B1-46E0636FCBF2}" destId="{553C7F59-5F20-B144-AD9F-8C7AA05E935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6B194D95-0EF7-4887-8C07-C377C023AD2F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2CE1D3-768A-45B9-888A-6AA4B9C5BC8D}">
      <dgm:prSet/>
      <dgm:spPr/>
      <dgm:t>
        <a:bodyPr/>
        <a:lstStyle/>
        <a:p>
          <a:r>
            <a:rPr lang="en-US" i="1"/>
            <a:t>Purpose is to teach the parents ways to better</a:t>
          </a:r>
          <a:r>
            <a:rPr lang="en-US"/>
            <a:t> </a:t>
          </a:r>
          <a:r>
            <a:rPr lang="en-US" i="1"/>
            <a:t>manage their child’s behaviors. </a:t>
          </a:r>
          <a:endParaRPr lang="en-US"/>
        </a:p>
      </dgm:t>
    </dgm:pt>
    <dgm:pt modelId="{8878C1D3-ADA5-41C2-BD20-20E33AF299F0}" type="parTrans" cxnId="{B7858C4F-7752-408C-A867-7BAE499F4F4B}">
      <dgm:prSet/>
      <dgm:spPr/>
      <dgm:t>
        <a:bodyPr/>
        <a:lstStyle/>
        <a:p>
          <a:endParaRPr lang="en-US"/>
        </a:p>
      </dgm:t>
    </dgm:pt>
    <dgm:pt modelId="{F0751853-475C-4543-8639-CB7E2DFECAD3}" type="sibTrans" cxnId="{B7858C4F-7752-408C-A867-7BAE499F4F4B}">
      <dgm:prSet/>
      <dgm:spPr/>
      <dgm:t>
        <a:bodyPr/>
        <a:lstStyle/>
        <a:p>
          <a:endParaRPr lang="en-US"/>
        </a:p>
      </dgm:t>
    </dgm:pt>
    <dgm:pt modelId="{A8F47EA1-96FC-4D6D-9FE0-5777B9C86333}">
      <dgm:prSet/>
      <dgm:spPr/>
      <dgm:t>
        <a:bodyPr/>
        <a:lstStyle/>
        <a:p>
          <a:r>
            <a:rPr lang="en-US" i="1"/>
            <a:t>Due to deficits related to a history of</a:t>
          </a:r>
          <a:r>
            <a:rPr lang="en-US"/>
            <a:t> </a:t>
          </a:r>
          <a:r>
            <a:rPr lang="en-US" i="1"/>
            <a:t>prenatal alcohol exposure, the children often need external guidance and</a:t>
          </a:r>
          <a:r>
            <a:rPr lang="en-US"/>
            <a:t> </a:t>
          </a:r>
          <a:r>
            <a:rPr lang="en-US" i="1"/>
            <a:t>support. </a:t>
          </a:r>
          <a:endParaRPr lang="en-US"/>
        </a:p>
      </dgm:t>
    </dgm:pt>
    <dgm:pt modelId="{CFD19061-0411-41FE-90F1-404A73C1987E}" type="parTrans" cxnId="{0DB25C4F-08F9-4F97-8218-7CF0BF9E775C}">
      <dgm:prSet/>
      <dgm:spPr/>
      <dgm:t>
        <a:bodyPr/>
        <a:lstStyle/>
        <a:p>
          <a:endParaRPr lang="en-US"/>
        </a:p>
      </dgm:t>
    </dgm:pt>
    <dgm:pt modelId="{8287B55C-9662-4971-AA61-8FAC00520C94}" type="sibTrans" cxnId="{0DB25C4F-08F9-4F97-8218-7CF0BF9E775C}">
      <dgm:prSet/>
      <dgm:spPr/>
      <dgm:t>
        <a:bodyPr/>
        <a:lstStyle/>
        <a:p>
          <a:endParaRPr lang="en-US"/>
        </a:p>
      </dgm:t>
    </dgm:pt>
    <dgm:pt modelId="{454CB472-510B-4EDC-8945-77033B5236F0}">
      <dgm:prSet/>
      <dgm:spPr/>
      <dgm:t>
        <a:bodyPr/>
        <a:lstStyle/>
        <a:p>
          <a:r>
            <a:rPr lang="en-US" i="1"/>
            <a:t>In essence, the parents need to be their child’s “external brain” in</a:t>
          </a:r>
          <a:r>
            <a:rPr lang="en-US"/>
            <a:t> </a:t>
          </a:r>
          <a:r>
            <a:rPr lang="en-US" i="1"/>
            <a:t>order to assist them, as well as aid in long-term learning and growth.</a:t>
          </a:r>
          <a:endParaRPr lang="en-US"/>
        </a:p>
      </dgm:t>
    </dgm:pt>
    <dgm:pt modelId="{37F2D673-2253-4720-8FA2-92D591C43037}" type="parTrans" cxnId="{045072C5-2618-4516-B69B-C2129E13E432}">
      <dgm:prSet/>
      <dgm:spPr/>
      <dgm:t>
        <a:bodyPr/>
        <a:lstStyle/>
        <a:p>
          <a:endParaRPr lang="en-US"/>
        </a:p>
      </dgm:t>
    </dgm:pt>
    <dgm:pt modelId="{BA61FF2D-7804-4FA9-B2D0-EB38261904CB}" type="sibTrans" cxnId="{045072C5-2618-4516-B69B-C2129E13E432}">
      <dgm:prSet/>
      <dgm:spPr/>
      <dgm:t>
        <a:bodyPr/>
        <a:lstStyle/>
        <a:p>
          <a:endParaRPr lang="en-US"/>
        </a:p>
      </dgm:t>
    </dgm:pt>
    <dgm:pt modelId="{B00B2179-A4F0-F14F-8F91-E4162F403969}" type="pres">
      <dgm:prSet presAssocID="{6B194D95-0EF7-4887-8C07-C377C023AD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54F5E29-D3EB-7B4E-9A98-EEFC6E13260A}" type="pres">
      <dgm:prSet presAssocID="{2F2CE1D3-768A-45B9-888A-6AA4B9C5BC8D}" presName="hierRoot1" presStyleCnt="0"/>
      <dgm:spPr/>
    </dgm:pt>
    <dgm:pt modelId="{747DAD77-B41F-4143-BE4B-2E4D80DF3DB7}" type="pres">
      <dgm:prSet presAssocID="{2F2CE1D3-768A-45B9-888A-6AA4B9C5BC8D}" presName="composite" presStyleCnt="0"/>
      <dgm:spPr/>
    </dgm:pt>
    <dgm:pt modelId="{816A4075-CEF0-0B49-9BD7-3EE43CE89957}" type="pres">
      <dgm:prSet presAssocID="{2F2CE1D3-768A-45B9-888A-6AA4B9C5BC8D}" presName="background" presStyleLbl="node0" presStyleIdx="0" presStyleCnt="3"/>
      <dgm:spPr/>
    </dgm:pt>
    <dgm:pt modelId="{005EAB22-5390-9E49-90C5-09F9860CDC33}" type="pres">
      <dgm:prSet presAssocID="{2F2CE1D3-768A-45B9-888A-6AA4B9C5BC8D}" presName="text" presStyleLbl="fgAcc0" presStyleIdx="0" presStyleCnt="3">
        <dgm:presLayoutVars>
          <dgm:chPref val="3"/>
        </dgm:presLayoutVars>
      </dgm:prSet>
      <dgm:spPr/>
    </dgm:pt>
    <dgm:pt modelId="{55698EA5-A14C-CC47-800E-7F590E81BF60}" type="pres">
      <dgm:prSet presAssocID="{2F2CE1D3-768A-45B9-888A-6AA4B9C5BC8D}" presName="hierChild2" presStyleCnt="0"/>
      <dgm:spPr/>
    </dgm:pt>
    <dgm:pt modelId="{16ECD2A9-6C3B-A743-A009-0899B65BFCDB}" type="pres">
      <dgm:prSet presAssocID="{A8F47EA1-96FC-4D6D-9FE0-5777B9C86333}" presName="hierRoot1" presStyleCnt="0"/>
      <dgm:spPr/>
    </dgm:pt>
    <dgm:pt modelId="{16F28024-7B03-1346-AE98-603599E329C8}" type="pres">
      <dgm:prSet presAssocID="{A8F47EA1-96FC-4D6D-9FE0-5777B9C86333}" presName="composite" presStyleCnt="0"/>
      <dgm:spPr/>
    </dgm:pt>
    <dgm:pt modelId="{8DEE5594-5BE9-9646-A75A-BD6BD97DD880}" type="pres">
      <dgm:prSet presAssocID="{A8F47EA1-96FC-4D6D-9FE0-5777B9C86333}" presName="background" presStyleLbl="node0" presStyleIdx="1" presStyleCnt="3"/>
      <dgm:spPr/>
    </dgm:pt>
    <dgm:pt modelId="{E26C5D14-F310-324D-8CCD-105B9D262ECD}" type="pres">
      <dgm:prSet presAssocID="{A8F47EA1-96FC-4D6D-9FE0-5777B9C86333}" presName="text" presStyleLbl="fgAcc0" presStyleIdx="1" presStyleCnt="3">
        <dgm:presLayoutVars>
          <dgm:chPref val="3"/>
        </dgm:presLayoutVars>
      </dgm:prSet>
      <dgm:spPr/>
    </dgm:pt>
    <dgm:pt modelId="{05EA5243-990D-014B-BB24-A75A573A5EC7}" type="pres">
      <dgm:prSet presAssocID="{A8F47EA1-96FC-4D6D-9FE0-5777B9C86333}" presName="hierChild2" presStyleCnt="0"/>
      <dgm:spPr/>
    </dgm:pt>
    <dgm:pt modelId="{E3FDFDF5-FE61-E840-BF1A-6614A0F2DB4F}" type="pres">
      <dgm:prSet presAssocID="{454CB472-510B-4EDC-8945-77033B5236F0}" presName="hierRoot1" presStyleCnt="0"/>
      <dgm:spPr/>
    </dgm:pt>
    <dgm:pt modelId="{92877E7C-F268-6442-984C-2F93E7DD561F}" type="pres">
      <dgm:prSet presAssocID="{454CB472-510B-4EDC-8945-77033B5236F0}" presName="composite" presStyleCnt="0"/>
      <dgm:spPr/>
    </dgm:pt>
    <dgm:pt modelId="{40B8C5A7-EDA4-9B43-B828-477792FAA8C3}" type="pres">
      <dgm:prSet presAssocID="{454CB472-510B-4EDC-8945-77033B5236F0}" presName="background" presStyleLbl="node0" presStyleIdx="2" presStyleCnt="3"/>
      <dgm:spPr/>
    </dgm:pt>
    <dgm:pt modelId="{D4551E30-F175-F144-AAF5-42973572FAD4}" type="pres">
      <dgm:prSet presAssocID="{454CB472-510B-4EDC-8945-77033B5236F0}" presName="text" presStyleLbl="fgAcc0" presStyleIdx="2" presStyleCnt="3">
        <dgm:presLayoutVars>
          <dgm:chPref val="3"/>
        </dgm:presLayoutVars>
      </dgm:prSet>
      <dgm:spPr/>
    </dgm:pt>
    <dgm:pt modelId="{9ED4DB80-AD79-DA43-86D8-037B9232E949}" type="pres">
      <dgm:prSet presAssocID="{454CB472-510B-4EDC-8945-77033B5236F0}" presName="hierChild2" presStyleCnt="0"/>
      <dgm:spPr/>
    </dgm:pt>
  </dgm:ptLst>
  <dgm:cxnLst>
    <dgm:cxn modelId="{3DF0EB43-A358-0F49-9D2E-7A373E6D03DF}" type="presOf" srcId="{454CB472-510B-4EDC-8945-77033B5236F0}" destId="{D4551E30-F175-F144-AAF5-42973572FAD4}" srcOrd="0" destOrd="0" presId="urn:microsoft.com/office/officeart/2005/8/layout/hierarchy1"/>
    <dgm:cxn modelId="{0DB25C4F-08F9-4F97-8218-7CF0BF9E775C}" srcId="{6B194D95-0EF7-4887-8C07-C377C023AD2F}" destId="{A8F47EA1-96FC-4D6D-9FE0-5777B9C86333}" srcOrd="1" destOrd="0" parTransId="{CFD19061-0411-41FE-90F1-404A73C1987E}" sibTransId="{8287B55C-9662-4971-AA61-8FAC00520C94}"/>
    <dgm:cxn modelId="{B7858C4F-7752-408C-A867-7BAE499F4F4B}" srcId="{6B194D95-0EF7-4887-8C07-C377C023AD2F}" destId="{2F2CE1D3-768A-45B9-888A-6AA4B9C5BC8D}" srcOrd="0" destOrd="0" parTransId="{8878C1D3-ADA5-41C2-BD20-20E33AF299F0}" sibTransId="{F0751853-475C-4543-8639-CB7E2DFECAD3}"/>
    <dgm:cxn modelId="{87B49893-4DC6-F24F-A1A2-153838FAF5BE}" type="presOf" srcId="{A8F47EA1-96FC-4D6D-9FE0-5777B9C86333}" destId="{E26C5D14-F310-324D-8CCD-105B9D262ECD}" srcOrd="0" destOrd="0" presId="urn:microsoft.com/office/officeart/2005/8/layout/hierarchy1"/>
    <dgm:cxn modelId="{045072C5-2618-4516-B69B-C2129E13E432}" srcId="{6B194D95-0EF7-4887-8C07-C377C023AD2F}" destId="{454CB472-510B-4EDC-8945-77033B5236F0}" srcOrd="2" destOrd="0" parTransId="{37F2D673-2253-4720-8FA2-92D591C43037}" sibTransId="{BA61FF2D-7804-4FA9-B2D0-EB38261904CB}"/>
    <dgm:cxn modelId="{38AA2AD3-D4A3-0C4E-B97F-2E8155759E52}" type="presOf" srcId="{6B194D95-0EF7-4887-8C07-C377C023AD2F}" destId="{B00B2179-A4F0-F14F-8F91-E4162F403969}" srcOrd="0" destOrd="0" presId="urn:microsoft.com/office/officeart/2005/8/layout/hierarchy1"/>
    <dgm:cxn modelId="{AC83D1DA-D2B5-4848-8109-6F38F494B4A2}" type="presOf" srcId="{2F2CE1D3-768A-45B9-888A-6AA4B9C5BC8D}" destId="{005EAB22-5390-9E49-90C5-09F9860CDC33}" srcOrd="0" destOrd="0" presId="urn:microsoft.com/office/officeart/2005/8/layout/hierarchy1"/>
    <dgm:cxn modelId="{169148EA-AFBA-9B49-8894-BF738A60F27D}" type="presParOf" srcId="{B00B2179-A4F0-F14F-8F91-E4162F403969}" destId="{954F5E29-D3EB-7B4E-9A98-EEFC6E13260A}" srcOrd="0" destOrd="0" presId="urn:microsoft.com/office/officeart/2005/8/layout/hierarchy1"/>
    <dgm:cxn modelId="{40CA7072-661A-8544-894E-B0245F89814C}" type="presParOf" srcId="{954F5E29-D3EB-7B4E-9A98-EEFC6E13260A}" destId="{747DAD77-B41F-4143-BE4B-2E4D80DF3DB7}" srcOrd="0" destOrd="0" presId="urn:microsoft.com/office/officeart/2005/8/layout/hierarchy1"/>
    <dgm:cxn modelId="{F26F8B4A-5C59-2849-8B8B-9876B48FF6E8}" type="presParOf" srcId="{747DAD77-B41F-4143-BE4B-2E4D80DF3DB7}" destId="{816A4075-CEF0-0B49-9BD7-3EE43CE89957}" srcOrd="0" destOrd="0" presId="urn:microsoft.com/office/officeart/2005/8/layout/hierarchy1"/>
    <dgm:cxn modelId="{400B2CA8-4C69-4F4A-935E-0B3DA020C36A}" type="presParOf" srcId="{747DAD77-B41F-4143-BE4B-2E4D80DF3DB7}" destId="{005EAB22-5390-9E49-90C5-09F9860CDC33}" srcOrd="1" destOrd="0" presId="urn:microsoft.com/office/officeart/2005/8/layout/hierarchy1"/>
    <dgm:cxn modelId="{C8A2F4FC-191F-034A-A46F-EBC4DBAA5992}" type="presParOf" srcId="{954F5E29-D3EB-7B4E-9A98-EEFC6E13260A}" destId="{55698EA5-A14C-CC47-800E-7F590E81BF60}" srcOrd="1" destOrd="0" presId="urn:microsoft.com/office/officeart/2005/8/layout/hierarchy1"/>
    <dgm:cxn modelId="{1221781D-04F3-5949-804C-6343755B0E63}" type="presParOf" srcId="{B00B2179-A4F0-F14F-8F91-E4162F403969}" destId="{16ECD2A9-6C3B-A743-A009-0899B65BFCDB}" srcOrd="1" destOrd="0" presId="urn:microsoft.com/office/officeart/2005/8/layout/hierarchy1"/>
    <dgm:cxn modelId="{34D6BF66-D9BF-7F4B-BEE5-0BF9C4739925}" type="presParOf" srcId="{16ECD2A9-6C3B-A743-A009-0899B65BFCDB}" destId="{16F28024-7B03-1346-AE98-603599E329C8}" srcOrd="0" destOrd="0" presId="urn:microsoft.com/office/officeart/2005/8/layout/hierarchy1"/>
    <dgm:cxn modelId="{3CEF4133-25B0-C14B-AAEC-197780B0EDCB}" type="presParOf" srcId="{16F28024-7B03-1346-AE98-603599E329C8}" destId="{8DEE5594-5BE9-9646-A75A-BD6BD97DD880}" srcOrd="0" destOrd="0" presId="urn:microsoft.com/office/officeart/2005/8/layout/hierarchy1"/>
    <dgm:cxn modelId="{B7FF5F52-A6AF-2748-979A-1FD36BF9BA71}" type="presParOf" srcId="{16F28024-7B03-1346-AE98-603599E329C8}" destId="{E26C5D14-F310-324D-8CCD-105B9D262ECD}" srcOrd="1" destOrd="0" presId="urn:microsoft.com/office/officeart/2005/8/layout/hierarchy1"/>
    <dgm:cxn modelId="{AEAAE802-DFC1-E145-985B-50B37074BF24}" type="presParOf" srcId="{16ECD2A9-6C3B-A743-A009-0899B65BFCDB}" destId="{05EA5243-990D-014B-BB24-A75A573A5EC7}" srcOrd="1" destOrd="0" presId="urn:microsoft.com/office/officeart/2005/8/layout/hierarchy1"/>
    <dgm:cxn modelId="{F077C5AE-C16E-5E4F-9D70-09007EFCBA41}" type="presParOf" srcId="{B00B2179-A4F0-F14F-8F91-E4162F403969}" destId="{E3FDFDF5-FE61-E840-BF1A-6614A0F2DB4F}" srcOrd="2" destOrd="0" presId="urn:microsoft.com/office/officeart/2005/8/layout/hierarchy1"/>
    <dgm:cxn modelId="{A3E57002-1749-E64F-ABE3-FB0B7C34AB8C}" type="presParOf" srcId="{E3FDFDF5-FE61-E840-BF1A-6614A0F2DB4F}" destId="{92877E7C-F268-6442-984C-2F93E7DD561F}" srcOrd="0" destOrd="0" presId="urn:microsoft.com/office/officeart/2005/8/layout/hierarchy1"/>
    <dgm:cxn modelId="{15E2009C-7704-5043-9113-37C757806E63}" type="presParOf" srcId="{92877E7C-F268-6442-984C-2F93E7DD561F}" destId="{40B8C5A7-EDA4-9B43-B828-477792FAA8C3}" srcOrd="0" destOrd="0" presId="urn:microsoft.com/office/officeart/2005/8/layout/hierarchy1"/>
    <dgm:cxn modelId="{9FA58D47-B848-5048-BC42-53396CEE75DC}" type="presParOf" srcId="{92877E7C-F268-6442-984C-2F93E7DD561F}" destId="{D4551E30-F175-F144-AAF5-42973572FAD4}" srcOrd="1" destOrd="0" presId="urn:microsoft.com/office/officeart/2005/8/layout/hierarchy1"/>
    <dgm:cxn modelId="{1ADF207A-A5E9-464E-AEA7-F0BCE3E3D0D1}" type="presParOf" srcId="{E3FDFDF5-FE61-E840-BF1A-6614A0F2DB4F}" destId="{9ED4DB80-AD79-DA43-86D8-037B9232E9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C966274-D9AA-4B5C-BDC4-CF25C6CF6BC0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AF30ADE-2B07-4E0F-B181-2ABB5EADFAF0}">
      <dgm:prSet/>
      <dgm:spPr/>
      <dgm:t>
        <a:bodyPr/>
        <a:lstStyle/>
        <a:p>
          <a:r>
            <a:rPr lang="en-US"/>
            <a:t>Difficult behaviors are result of neurological impairment</a:t>
          </a:r>
        </a:p>
      </dgm:t>
    </dgm:pt>
    <dgm:pt modelId="{0D313EF7-CDBC-41E3-AD25-8841FB7E7EAE}" type="parTrans" cxnId="{DD368C86-9E31-4A7F-85AB-3769363F2AE1}">
      <dgm:prSet/>
      <dgm:spPr/>
      <dgm:t>
        <a:bodyPr/>
        <a:lstStyle/>
        <a:p>
          <a:endParaRPr lang="en-US"/>
        </a:p>
      </dgm:t>
    </dgm:pt>
    <dgm:pt modelId="{ADA641FC-9D21-4373-9793-1A92E66E39D9}" type="sibTrans" cxnId="{DD368C86-9E31-4A7F-85AB-3769363F2AE1}">
      <dgm:prSet/>
      <dgm:spPr/>
      <dgm:t>
        <a:bodyPr/>
        <a:lstStyle/>
        <a:p>
          <a:endParaRPr lang="en-US"/>
        </a:p>
      </dgm:t>
    </dgm:pt>
    <dgm:pt modelId="{2B540B6A-048D-41A9-954D-C7AC34EB3830}">
      <dgm:prSet/>
      <dgm:spPr/>
      <dgm:t>
        <a:bodyPr/>
        <a:lstStyle/>
        <a:p>
          <a:r>
            <a:rPr lang="en-US"/>
            <a:t>Not willful, or “bad” or intentional</a:t>
          </a:r>
        </a:p>
      </dgm:t>
    </dgm:pt>
    <dgm:pt modelId="{35E022D8-4037-4B75-96D0-CEE88D7C1EA9}" type="parTrans" cxnId="{C412CFEF-F7EC-4CF0-921F-BB3891DBE2B2}">
      <dgm:prSet/>
      <dgm:spPr/>
      <dgm:t>
        <a:bodyPr/>
        <a:lstStyle/>
        <a:p>
          <a:endParaRPr lang="en-US"/>
        </a:p>
      </dgm:t>
    </dgm:pt>
    <dgm:pt modelId="{F919928C-D7F0-4D7F-86C6-18141AD142A7}" type="sibTrans" cxnId="{C412CFEF-F7EC-4CF0-921F-BB3891DBE2B2}">
      <dgm:prSet/>
      <dgm:spPr/>
      <dgm:t>
        <a:bodyPr/>
        <a:lstStyle/>
        <a:p>
          <a:endParaRPr lang="en-US"/>
        </a:p>
      </dgm:t>
    </dgm:pt>
    <dgm:pt modelId="{047074B6-6C86-4B53-A819-19D5C14E3235}">
      <dgm:prSet/>
      <dgm:spPr/>
      <dgm:t>
        <a:bodyPr/>
        <a:lstStyle/>
        <a:p>
          <a:r>
            <a:rPr lang="en-US" i="1"/>
            <a:t>Parents develop techniques to enhance their children’s coping skills, memory and learning skills, emotional expression, and social problem- solving skills.</a:t>
          </a:r>
          <a:endParaRPr lang="en-US"/>
        </a:p>
      </dgm:t>
    </dgm:pt>
    <dgm:pt modelId="{2EBE9C00-D3E2-47C2-8BBD-0C1E8AD0FB38}" type="parTrans" cxnId="{BF51401C-DA5D-4B2C-A554-8AC0B5781312}">
      <dgm:prSet/>
      <dgm:spPr/>
      <dgm:t>
        <a:bodyPr/>
        <a:lstStyle/>
        <a:p>
          <a:endParaRPr lang="en-US"/>
        </a:p>
      </dgm:t>
    </dgm:pt>
    <dgm:pt modelId="{48923C5E-2C56-4587-B19D-CE3D431CBA1B}" type="sibTrans" cxnId="{BF51401C-DA5D-4B2C-A554-8AC0B5781312}">
      <dgm:prSet/>
      <dgm:spPr/>
      <dgm:t>
        <a:bodyPr/>
        <a:lstStyle/>
        <a:p>
          <a:endParaRPr lang="en-US"/>
        </a:p>
      </dgm:t>
    </dgm:pt>
    <dgm:pt modelId="{1C644BDC-0BE4-4DBE-97E1-B57691BEB5D1}">
      <dgm:prSet/>
      <dgm:spPr/>
      <dgm:t>
        <a:bodyPr/>
        <a:lstStyle/>
        <a:p>
          <a:r>
            <a:rPr lang="en-US" i="1"/>
            <a:t>Due to their deficits, children with FASD are unable to complete these tasks themselves and instead</a:t>
          </a:r>
          <a:r>
            <a:rPr lang="en-US"/>
            <a:t> </a:t>
          </a:r>
          <a:r>
            <a:rPr lang="en-US" i="1"/>
            <a:t>need their parents to perform these functions for them. </a:t>
          </a:r>
          <a:endParaRPr lang="en-US"/>
        </a:p>
      </dgm:t>
    </dgm:pt>
    <dgm:pt modelId="{E992A8A5-33FE-49E9-B3C8-C7983F30EFFA}" type="parTrans" cxnId="{1B36625C-F726-4219-B720-647FA9DC109E}">
      <dgm:prSet/>
      <dgm:spPr/>
      <dgm:t>
        <a:bodyPr/>
        <a:lstStyle/>
        <a:p>
          <a:endParaRPr lang="en-US"/>
        </a:p>
      </dgm:t>
    </dgm:pt>
    <dgm:pt modelId="{84AFFCBF-9997-4CAC-A5A6-B938F9D1A52B}" type="sibTrans" cxnId="{1B36625C-F726-4219-B720-647FA9DC109E}">
      <dgm:prSet/>
      <dgm:spPr/>
      <dgm:t>
        <a:bodyPr/>
        <a:lstStyle/>
        <a:p>
          <a:endParaRPr lang="en-US"/>
        </a:p>
      </dgm:t>
    </dgm:pt>
    <dgm:pt modelId="{B7788360-CB4E-4CD5-B31C-6A6A527F4DB2}">
      <dgm:prSet/>
      <dgm:spPr/>
      <dgm:t>
        <a:bodyPr/>
        <a:lstStyle/>
        <a:p>
          <a:r>
            <a:rPr lang="en-US" i="1"/>
            <a:t>Because of problems with impulsivity, inattention,</a:t>
          </a:r>
          <a:r>
            <a:rPr lang="en-US"/>
            <a:t> </a:t>
          </a:r>
          <a:r>
            <a:rPr lang="en-US" i="1"/>
            <a:t>disorganization, memory impairment, poor emotional regulation, and difficulty applying cognitive/</a:t>
          </a:r>
          <a:r>
            <a:rPr lang="en-US"/>
            <a:t> </a:t>
          </a:r>
          <a:r>
            <a:rPr lang="en-US" i="1"/>
            <a:t>intellectual skills to daily tasks and learning, the children require a highly structured, consistent</a:t>
          </a:r>
          <a:r>
            <a:rPr lang="en-US"/>
            <a:t> </a:t>
          </a:r>
          <a:r>
            <a:rPr lang="en-US" i="1"/>
            <a:t>environment in which to learn and grow and to prevent sensory, cognitive, and/or emotional overload.</a:t>
          </a:r>
          <a:endParaRPr lang="en-US"/>
        </a:p>
      </dgm:t>
    </dgm:pt>
    <dgm:pt modelId="{22CF635B-41BE-46E8-9213-C957F910B088}" type="parTrans" cxnId="{76C235BD-09CD-4B3C-8E4A-767E228351F0}">
      <dgm:prSet/>
      <dgm:spPr/>
      <dgm:t>
        <a:bodyPr/>
        <a:lstStyle/>
        <a:p>
          <a:endParaRPr lang="en-US"/>
        </a:p>
      </dgm:t>
    </dgm:pt>
    <dgm:pt modelId="{712CDBE8-6097-41AD-A85E-2DB13AB1E876}" type="sibTrans" cxnId="{76C235BD-09CD-4B3C-8E4A-767E228351F0}">
      <dgm:prSet/>
      <dgm:spPr/>
      <dgm:t>
        <a:bodyPr/>
        <a:lstStyle/>
        <a:p>
          <a:endParaRPr lang="en-US"/>
        </a:p>
      </dgm:t>
    </dgm:pt>
    <dgm:pt modelId="{1D18FA67-6389-4981-A75E-C6DD0A7B609B}">
      <dgm:prSet/>
      <dgm:spPr/>
      <dgm:t>
        <a:bodyPr/>
        <a:lstStyle/>
        <a:p>
          <a:r>
            <a:rPr lang="en-US" i="1"/>
            <a:t>They need a calm environment with extensive one-to-one attention. </a:t>
          </a:r>
          <a:endParaRPr lang="en-US"/>
        </a:p>
      </dgm:t>
    </dgm:pt>
    <dgm:pt modelId="{51B4220B-20E0-4272-9680-E68F0E4D3D66}" type="parTrans" cxnId="{B51FC649-42B0-4183-BE8E-56039453C9F5}">
      <dgm:prSet/>
      <dgm:spPr/>
      <dgm:t>
        <a:bodyPr/>
        <a:lstStyle/>
        <a:p>
          <a:endParaRPr lang="en-US"/>
        </a:p>
      </dgm:t>
    </dgm:pt>
    <dgm:pt modelId="{BCE6B340-2ED2-483F-8443-31D088FFF628}" type="sibTrans" cxnId="{B51FC649-42B0-4183-BE8E-56039453C9F5}">
      <dgm:prSet/>
      <dgm:spPr/>
      <dgm:t>
        <a:bodyPr/>
        <a:lstStyle/>
        <a:p>
          <a:endParaRPr lang="en-US"/>
        </a:p>
      </dgm:t>
    </dgm:pt>
    <dgm:pt modelId="{23F412CB-9BD6-45E6-AF0E-FB7174B56432}">
      <dgm:prSet/>
      <dgm:spPr/>
      <dgm:t>
        <a:bodyPr/>
        <a:lstStyle/>
        <a:p>
          <a:r>
            <a:rPr lang="en-US" i="1"/>
            <a:t>They also may require one-to one assistance to sustain and/or redirect attention and follow routines</a:t>
          </a:r>
          <a:endParaRPr lang="en-US"/>
        </a:p>
      </dgm:t>
    </dgm:pt>
    <dgm:pt modelId="{BFFDF024-8036-48FD-8FE9-5C398C4CDABF}" type="parTrans" cxnId="{68EE7326-9700-4702-AEF7-3C4254ECE557}">
      <dgm:prSet/>
      <dgm:spPr/>
      <dgm:t>
        <a:bodyPr/>
        <a:lstStyle/>
        <a:p>
          <a:endParaRPr lang="en-US"/>
        </a:p>
      </dgm:t>
    </dgm:pt>
    <dgm:pt modelId="{33A800AE-012C-4C31-9234-E519243F6ECC}" type="sibTrans" cxnId="{68EE7326-9700-4702-AEF7-3C4254ECE557}">
      <dgm:prSet/>
      <dgm:spPr/>
      <dgm:t>
        <a:bodyPr/>
        <a:lstStyle/>
        <a:p>
          <a:endParaRPr lang="en-US"/>
        </a:p>
      </dgm:t>
    </dgm:pt>
    <dgm:pt modelId="{2DE86A6F-F6A3-1446-8B8A-622269141877}" type="pres">
      <dgm:prSet presAssocID="{BC966274-D9AA-4B5C-BDC4-CF25C6CF6BC0}" presName="diagram" presStyleCnt="0">
        <dgm:presLayoutVars>
          <dgm:dir/>
          <dgm:resizeHandles val="exact"/>
        </dgm:presLayoutVars>
      </dgm:prSet>
      <dgm:spPr/>
    </dgm:pt>
    <dgm:pt modelId="{9EA55973-D2CC-D84D-96E7-0D3A5AF6EC84}" type="pres">
      <dgm:prSet presAssocID="{8AF30ADE-2B07-4E0F-B181-2ABB5EADFAF0}" presName="node" presStyleLbl="node1" presStyleIdx="0" presStyleCnt="7">
        <dgm:presLayoutVars>
          <dgm:bulletEnabled val="1"/>
        </dgm:presLayoutVars>
      </dgm:prSet>
      <dgm:spPr/>
    </dgm:pt>
    <dgm:pt modelId="{0453CA3F-D2FB-E841-AE22-8A2ED0F4FB7D}" type="pres">
      <dgm:prSet presAssocID="{ADA641FC-9D21-4373-9793-1A92E66E39D9}" presName="sibTrans" presStyleCnt="0"/>
      <dgm:spPr/>
    </dgm:pt>
    <dgm:pt modelId="{E7D667FA-E4F0-0D47-912C-F5D68A947846}" type="pres">
      <dgm:prSet presAssocID="{2B540B6A-048D-41A9-954D-C7AC34EB3830}" presName="node" presStyleLbl="node1" presStyleIdx="1" presStyleCnt="7">
        <dgm:presLayoutVars>
          <dgm:bulletEnabled val="1"/>
        </dgm:presLayoutVars>
      </dgm:prSet>
      <dgm:spPr/>
    </dgm:pt>
    <dgm:pt modelId="{ECA7CF8D-E163-554D-8B94-BE073F0DBD3B}" type="pres">
      <dgm:prSet presAssocID="{F919928C-D7F0-4D7F-86C6-18141AD142A7}" presName="sibTrans" presStyleCnt="0"/>
      <dgm:spPr/>
    </dgm:pt>
    <dgm:pt modelId="{C4155EAC-675D-0F47-9A5E-E8F24C0356DF}" type="pres">
      <dgm:prSet presAssocID="{047074B6-6C86-4B53-A819-19D5C14E3235}" presName="node" presStyleLbl="node1" presStyleIdx="2" presStyleCnt="7">
        <dgm:presLayoutVars>
          <dgm:bulletEnabled val="1"/>
        </dgm:presLayoutVars>
      </dgm:prSet>
      <dgm:spPr/>
    </dgm:pt>
    <dgm:pt modelId="{62A76CEA-656B-F245-B3C3-82CD97D01239}" type="pres">
      <dgm:prSet presAssocID="{48923C5E-2C56-4587-B19D-CE3D431CBA1B}" presName="sibTrans" presStyleCnt="0"/>
      <dgm:spPr/>
    </dgm:pt>
    <dgm:pt modelId="{F7F8C2E5-58DC-C342-B0D4-3D2745356E47}" type="pres">
      <dgm:prSet presAssocID="{1C644BDC-0BE4-4DBE-97E1-B57691BEB5D1}" presName="node" presStyleLbl="node1" presStyleIdx="3" presStyleCnt="7">
        <dgm:presLayoutVars>
          <dgm:bulletEnabled val="1"/>
        </dgm:presLayoutVars>
      </dgm:prSet>
      <dgm:spPr/>
    </dgm:pt>
    <dgm:pt modelId="{62D36508-16E2-7744-B53F-EA3B3AAED5B7}" type="pres">
      <dgm:prSet presAssocID="{84AFFCBF-9997-4CAC-A5A6-B938F9D1A52B}" presName="sibTrans" presStyleCnt="0"/>
      <dgm:spPr/>
    </dgm:pt>
    <dgm:pt modelId="{CD4F26EE-9686-3D4A-A440-294D409BD20A}" type="pres">
      <dgm:prSet presAssocID="{B7788360-CB4E-4CD5-B31C-6A6A527F4DB2}" presName="node" presStyleLbl="node1" presStyleIdx="4" presStyleCnt="7">
        <dgm:presLayoutVars>
          <dgm:bulletEnabled val="1"/>
        </dgm:presLayoutVars>
      </dgm:prSet>
      <dgm:spPr/>
    </dgm:pt>
    <dgm:pt modelId="{894D9A6C-5339-CC43-B1A1-A60B88F0D244}" type="pres">
      <dgm:prSet presAssocID="{712CDBE8-6097-41AD-A85E-2DB13AB1E876}" presName="sibTrans" presStyleCnt="0"/>
      <dgm:spPr/>
    </dgm:pt>
    <dgm:pt modelId="{D8FF65D2-01CB-F043-B860-E611DE79FCF7}" type="pres">
      <dgm:prSet presAssocID="{1D18FA67-6389-4981-A75E-C6DD0A7B609B}" presName="node" presStyleLbl="node1" presStyleIdx="5" presStyleCnt="7">
        <dgm:presLayoutVars>
          <dgm:bulletEnabled val="1"/>
        </dgm:presLayoutVars>
      </dgm:prSet>
      <dgm:spPr/>
    </dgm:pt>
    <dgm:pt modelId="{737D060F-1939-8947-BE49-B8B3EF9EF7D7}" type="pres">
      <dgm:prSet presAssocID="{BCE6B340-2ED2-483F-8443-31D088FFF628}" presName="sibTrans" presStyleCnt="0"/>
      <dgm:spPr/>
    </dgm:pt>
    <dgm:pt modelId="{A50D2728-1B8D-6C42-A531-C2DE30A10F03}" type="pres">
      <dgm:prSet presAssocID="{23F412CB-9BD6-45E6-AF0E-FB7174B56432}" presName="node" presStyleLbl="node1" presStyleIdx="6" presStyleCnt="7">
        <dgm:presLayoutVars>
          <dgm:bulletEnabled val="1"/>
        </dgm:presLayoutVars>
      </dgm:prSet>
      <dgm:spPr/>
    </dgm:pt>
  </dgm:ptLst>
  <dgm:cxnLst>
    <dgm:cxn modelId="{BF51401C-DA5D-4B2C-A554-8AC0B5781312}" srcId="{BC966274-D9AA-4B5C-BDC4-CF25C6CF6BC0}" destId="{047074B6-6C86-4B53-A819-19D5C14E3235}" srcOrd="2" destOrd="0" parTransId="{2EBE9C00-D3E2-47C2-8BBD-0C1E8AD0FB38}" sibTransId="{48923C5E-2C56-4587-B19D-CE3D431CBA1B}"/>
    <dgm:cxn modelId="{68EE7326-9700-4702-AEF7-3C4254ECE557}" srcId="{BC966274-D9AA-4B5C-BDC4-CF25C6CF6BC0}" destId="{23F412CB-9BD6-45E6-AF0E-FB7174B56432}" srcOrd="6" destOrd="0" parTransId="{BFFDF024-8036-48FD-8FE9-5C398C4CDABF}" sibTransId="{33A800AE-012C-4C31-9234-E519243F6ECC}"/>
    <dgm:cxn modelId="{AAEB4435-B3E2-0D40-A327-BEE37F147453}" type="presOf" srcId="{1D18FA67-6389-4981-A75E-C6DD0A7B609B}" destId="{D8FF65D2-01CB-F043-B860-E611DE79FCF7}" srcOrd="0" destOrd="0" presId="urn:microsoft.com/office/officeart/2005/8/layout/default"/>
    <dgm:cxn modelId="{1B36625C-F726-4219-B720-647FA9DC109E}" srcId="{BC966274-D9AA-4B5C-BDC4-CF25C6CF6BC0}" destId="{1C644BDC-0BE4-4DBE-97E1-B57691BEB5D1}" srcOrd="3" destOrd="0" parTransId="{E992A8A5-33FE-49E9-B3C8-C7983F30EFFA}" sibTransId="{84AFFCBF-9997-4CAC-A5A6-B938F9D1A52B}"/>
    <dgm:cxn modelId="{A8E40142-7665-B34A-9BE8-E188624F5524}" type="presOf" srcId="{B7788360-CB4E-4CD5-B31C-6A6A527F4DB2}" destId="{CD4F26EE-9686-3D4A-A440-294D409BD20A}" srcOrd="0" destOrd="0" presId="urn:microsoft.com/office/officeart/2005/8/layout/default"/>
    <dgm:cxn modelId="{B51FC649-42B0-4183-BE8E-56039453C9F5}" srcId="{BC966274-D9AA-4B5C-BDC4-CF25C6CF6BC0}" destId="{1D18FA67-6389-4981-A75E-C6DD0A7B609B}" srcOrd="5" destOrd="0" parTransId="{51B4220B-20E0-4272-9680-E68F0E4D3D66}" sibTransId="{BCE6B340-2ED2-483F-8443-31D088FFF628}"/>
    <dgm:cxn modelId="{DD368C86-9E31-4A7F-85AB-3769363F2AE1}" srcId="{BC966274-D9AA-4B5C-BDC4-CF25C6CF6BC0}" destId="{8AF30ADE-2B07-4E0F-B181-2ABB5EADFAF0}" srcOrd="0" destOrd="0" parTransId="{0D313EF7-CDBC-41E3-AD25-8841FB7E7EAE}" sibTransId="{ADA641FC-9D21-4373-9793-1A92E66E39D9}"/>
    <dgm:cxn modelId="{1292909B-8D25-5E46-B007-FE873BD5FA7D}" type="presOf" srcId="{1C644BDC-0BE4-4DBE-97E1-B57691BEB5D1}" destId="{F7F8C2E5-58DC-C342-B0D4-3D2745356E47}" srcOrd="0" destOrd="0" presId="urn:microsoft.com/office/officeart/2005/8/layout/default"/>
    <dgm:cxn modelId="{76C235BD-09CD-4B3C-8E4A-767E228351F0}" srcId="{BC966274-D9AA-4B5C-BDC4-CF25C6CF6BC0}" destId="{B7788360-CB4E-4CD5-B31C-6A6A527F4DB2}" srcOrd="4" destOrd="0" parTransId="{22CF635B-41BE-46E8-9213-C957F910B088}" sibTransId="{712CDBE8-6097-41AD-A85E-2DB13AB1E876}"/>
    <dgm:cxn modelId="{598F3ED3-8F34-8B40-8107-49678321A242}" type="presOf" srcId="{23F412CB-9BD6-45E6-AF0E-FB7174B56432}" destId="{A50D2728-1B8D-6C42-A531-C2DE30A10F03}" srcOrd="0" destOrd="0" presId="urn:microsoft.com/office/officeart/2005/8/layout/default"/>
    <dgm:cxn modelId="{C2449ED5-B788-8D44-B1A2-A7DD62E5433D}" type="presOf" srcId="{047074B6-6C86-4B53-A819-19D5C14E3235}" destId="{C4155EAC-675D-0F47-9A5E-E8F24C0356DF}" srcOrd="0" destOrd="0" presId="urn:microsoft.com/office/officeart/2005/8/layout/default"/>
    <dgm:cxn modelId="{E4B53EDA-E97C-2F45-B8FE-83F0FE0452B7}" type="presOf" srcId="{2B540B6A-048D-41A9-954D-C7AC34EB3830}" destId="{E7D667FA-E4F0-0D47-912C-F5D68A947846}" srcOrd="0" destOrd="0" presId="urn:microsoft.com/office/officeart/2005/8/layout/default"/>
    <dgm:cxn modelId="{E0CEF8DE-D515-F541-8D95-BF952AB5636B}" type="presOf" srcId="{BC966274-D9AA-4B5C-BDC4-CF25C6CF6BC0}" destId="{2DE86A6F-F6A3-1446-8B8A-622269141877}" srcOrd="0" destOrd="0" presId="urn:microsoft.com/office/officeart/2005/8/layout/default"/>
    <dgm:cxn modelId="{C412CFEF-F7EC-4CF0-921F-BB3891DBE2B2}" srcId="{BC966274-D9AA-4B5C-BDC4-CF25C6CF6BC0}" destId="{2B540B6A-048D-41A9-954D-C7AC34EB3830}" srcOrd="1" destOrd="0" parTransId="{35E022D8-4037-4B75-96D0-CEE88D7C1EA9}" sibTransId="{F919928C-D7F0-4D7F-86C6-18141AD142A7}"/>
    <dgm:cxn modelId="{E4FDE2F3-4A39-AB47-AC1A-AFE55B167FCB}" type="presOf" srcId="{8AF30ADE-2B07-4E0F-B181-2ABB5EADFAF0}" destId="{9EA55973-D2CC-D84D-96E7-0D3A5AF6EC84}" srcOrd="0" destOrd="0" presId="urn:microsoft.com/office/officeart/2005/8/layout/default"/>
    <dgm:cxn modelId="{91518731-8DA3-B34C-B1CA-FC45E277D436}" type="presParOf" srcId="{2DE86A6F-F6A3-1446-8B8A-622269141877}" destId="{9EA55973-D2CC-D84D-96E7-0D3A5AF6EC84}" srcOrd="0" destOrd="0" presId="urn:microsoft.com/office/officeart/2005/8/layout/default"/>
    <dgm:cxn modelId="{7C9DFB31-F30F-7246-9477-4DCC092F5A9E}" type="presParOf" srcId="{2DE86A6F-F6A3-1446-8B8A-622269141877}" destId="{0453CA3F-D2FB-E841-AE22-8A2ED0F4FB7D}" srcOrd="1" destOrd="0" presId="urn:microsoft.com/office/officeart/2005/8/layout/default"/>
    <dgm:cxn modelId="{97E18DA3-1C86-F443-88E8-168A210FDA78}" type="presParOf" srcId="{2DE86A6F-F6A3-1446-8B8A-622269141877}" destId="{E7D667FA-E4F0-0D47-912C-F5D68A947846}" srcOrd="2" destOrd="0" presId="urn:microsoft.com/office/officeart/2005/8/layout/default"/>
    <dgm:cxn modelId="{33FEE70E-277E-5B47-885B-DE8C7868C046}" type="presParOf" srcId="{2DE86A6F-F6A3-1446-8B8A-622269141877}" destId="{ECA7CF8D-E163-554D-8B94-BE073F0DBD3B}" srcOrd="3" destOrd="0" presId="urn:microsoft.com/office/officeart/2005/8/layout/default"/>
    <dgm:cxn modelId="{A3703973-6FE8-5D4B-9E8F-D843FCA37EA4}" type="presParOf" srcId="{2DE86A6F-F6A3-1446-8B8A-622269141877}" destId="{C4155EAC-675D-0F47-9A5E-E8F24C0356DF}" srcOrd="4" destOrd="0" presId="urn:microsoft.com/office/officeart/2005/8/layout/default"/>
    <dgm:cxn modelId="{39D2712C-471A-BB4D-A38B-93ECFACE26AE}" type="presParOf" srcId="{2DE86A6F-F6A3-1446-8B8A-622269141877}" destId="{62A76CEA-656B-F245-B3C3-82CD97D01239}" srcOrd="5" destOrd="0" presId="urn:microsoft.com/office/officeart/2005/8/layout/default"/>
    <dgm:cxn modelId="{6F700F69-69A6-4A40-AB5A-7944F94A1B5D}" type="presParOf" srcId="{2DE86A6F-F6A3-1446-8B8A-622269141877}" destId="{F7F8C2E5-58DC-C342-B0D4-3D2745356E47}" srcOrd="6" destOrd="0" presId="urn:microsoft.com/office/officeart/2005/8/layout/default"/>
    <dgm:cxn modelId="{0DFE10B2-F90E-854A-A89F-330E932F41CF}" type="presParOf" srcId="{2DE86A6F-F6A3-1446-8B8A-622269141877}" destId="{62D36508-16E2-7744-B53F-EA3B3AAED5B7}" srcOrd="7" destOrd="0" presId="urn:microsoft.com/office/officeart/2005/8/layout/default"/>
    <dgm:cxn modelId="{92FF2AB4-EA19-4F4C-85C1-9CCC9E0ECD66}" type="presParOf" srcId="{2DE86A6F-F6A3-1446-8B8A-622269141877}" destId="{CD4F26EE-9686-3D4A-A440-294D409BD20A}" srcOrd="8" destOrd="0" presId="urn:microsoft.com/office/officeart/2005/8/layout/default"/>
    <dgm:cxn modelId="{DCE28C15-4C43-1D47-97B9-7A6011EC1E32}" type="presParOf" srcId="{2DE86A6F-F6A3-1446-8B8A-622269141877}" destId="{894D9A6C-5339-CC43-B1A1-A60B88F0D244}" srcOrd="9" destOrd="0" presId="urn:microsoft.com/office/officeart/2005/8/layout/default"/>
    <dgm:cxn modelId="{B795B969-F207-4A46-9BD9-1EA72F7E2226}" type="presParOf" srcId="{2DE86A6F-F6A3-1446-8B8A-622269141877}" destId="{D8FF65D2-01CB-F043-B860-E611DE79FCF7}" srcOrd="10" destOrd="0" presId="urn:microsoft.com/office/officeart/2005/8/layout/default"/>
    <dgm:cxn modelId="{C717B15E-B726-4749-9F47-AC0D80B823DE}" type="presParOf" srcId="{2DE86A6F-F6A3-1446-8B8A-622269141877}" destId="{737D060F-1939-8947-BE49-B8B3EF9EF7D7}" srcOrd="11" destOrd="0" presId="urn:microsoft.com/office/officeart/2005/8/layout/default"/>
    <dgm:cxn modelId="{4971C354-7FD9-3043-8AA9-E7CA545A238C}" type="presParOf" srcId="{2DE86A6F-F6A3-1446-8B8A-622269141877}" destId="{A50D2728-1B8D-6C42-A531-C2DE30A10F03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7B3E4E3-CE8C-420E-89F6-96EBF500842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7FBDCA3-C3F2-47E4-8ED7-636697A5524D}">
      <dgm:prSet/>
      <dgm:spPr/>
      <dgm:t>
        <a:bodyPr/>
        <a:lstStyle/>
        <a:p>
          <a:r>
            <a:rPr lang="en-US"/>
            <a:t>Minimize</a:t>
          </a:r>
        </a:p>
      </dgm:t>
    </dgm:pt>
    <dgm:pt modelId="{8E15DEE0-58E4-43E9-9EF1-17E814BF3631}" type="parTrans" cxnId="{DF92D098-8A0A-465E-BF82-F0F5E204F56A}">
      <dgm:prSet/>
      <dgm:spPr/>
      <dgm:t>
        <a:bodyPr/>
        <a:lstStyle/>
        <a:p>
          <a:endParaRPr lang="en-US"/>
        </a:p>
      </dgm:t>
    </dgm:pt>
    <dgm:pt modelId="{17096BD9-6B2A-426D-BE22-AC3D1C82E5A8}" type="sibTrans" cxnId="{DF92D098-8A0A-465E-BF82-F0F5E204F56A}">
      <dgm:prSet/>
      <dgm:spPr/>
      <dgm:t>
        <a:bodyPr/>
        <a:lstStyle/>
        <a:p>
          <a:endParaRPr lang="en-US"/>
        </a:p>
      </dgm:t>
    </dgm:pt>
    <dgm:pt modelId="{8CA4C582-F318-405F-AA99-84EE0CD3E89F}">
      <dgm:prSet/>
      <dgm:spPr/>
      <dgm:t>
        <a:bodyPr/>
        <a:lstStyle/>
        <a:p>
          <a:r>
            <a:rPr lang="en-US"/>
            <a:t>Minimize distraction (seating away from windows, noisy places, distracting peers) and maximize positive models (seat near teacher/parent or model peers, use frequent eye contact).</a:t>
          </a:r>
        </a:p>
      </dgm:t>
    </dgm:pt>
    <dgm:pt modelId="{75BA6946-65BA-4E4B-AC71-62B4B23B9FF6}" type="parTrans" cxnId="{BE2D7B30-89EC-4434-98B2-FDF957C60C75}">
      <dgm:prSet/>
      <dgm:spPr/>
      <dgm:t>
        <a:bodyPr/>
        <a:lstStyle/>
        <a:p>
          <a:endParaRPr lang="en-US"/>
        </a:p>
      </dgm:t>
    </dgm:pt>
    <dgm:pt modelId="{13C930A3-3A17-426F-949F-AD46BDDABABC}" type="sibTrans" cxnId="{BE2D7B30-89EC-4434-98B2-FDF957C60C75}">
      <dgm:prSet/>
      <dgm:spPr/>
      <dgm:t>
        <a:bodyPr/>
        <a:lstStyle/>
        <a:p>
          <a:endParaRPr lang="en-US"/>
        </a:p>
      </dgm:t>
    </dgm:pt>
    <dgm:pt modelId="{22B4AFFF-5B1B-496B-9C22-DE126D5198A8}">
      <dgm:prSet/>
      <dgm:spPr/>
      <dgm:t>
        <a:bodyPr/>
        <a:lstStyle/>
        <a:p>
          <a:r>
            <a:rPr lang="en-US"/>
            <a:t>Seat</a:t>
          </a:r>
        </a:p>
      </dgm:t>
    </dgm:pt>
    <dgm:pt modelId="{9D51C132-9FDF-4A4D-8791-FFCCB283185E}" type="parTrans" cxnId="{65407A2A-BB71-4A5C-A8F8-35D085D2FF76}">
      <dgm:prSet/>
      <dgm:spPr/>
      <dgm:t>
        <a:bodyPr/>
        <a:lstStyle/>
        <a:p>
          <a:endParaRPr lang="en-US"/>
        </a:p>
      </dgm:t>
    </dgm:pt>
    <dgm:pt modelId="{62AA6F96-41A7-478C-BA14-C10AC4B5FC5F}" type="sibTrans" cxnId="{65407A2A-BB71-4A5C-A8F8-35D085D2FF76}">
      <dgm:prSet/>
      <dgm:spPr/>
      <dgm:t>
        <a:bodyPr/>
        <a:lstStyle/>
        <a:p>
          <a:endParaRPr lang="en-US"/>
        </a:p>
      </dgm:t>
    </dgm:pt>
    <dgm:pt modelId="{524758D4-A3EB-4B5F-B1F9-E7FD29C1AEFA}">
      <dgm:prSet/>
      <dgm:spPr/>
      <dgm:t>
        <a:bodyPr/>
        <a:lstStyle/>
        <a:p>
          <a:r>
            <a:rPr lang="en-US"/>
            <a:t>Seat the child close to the teacher to facilitate attention to the teacher and appropriate tasks.</a:t>
          </a:r>
        </a:p>
      </dgm:t>
    </dgm:pt>
    <dgm:pt modelId="{6DD3EDF9-D1B4-422A-9C2A-EA62B280CB76}" type="parTrans" cxnId="{3B6BB549-F03A-4997-A03E-D5A00E7EAC44}">
      <dgm:prSet/>
      <dgm:spPr/>
      <dgm:t>
        <a:bodyPr/>
        <a:lstStyle/>
        <a:p>
          <a:endParaRPr lang="en-US"/>
        </a:p>
      </dgm:t>
    </dgm:pt>
    <dgm:pt modelId="{AD23D2D4-1D1F-460E-8B89-E9A4B50E98AC}" type="sibTrans" cxnId="{3B6BB549-F03A-4997-A03E-D5A00E7EAC44}">
      <dgm:prSet/>
      <dgm:spPr/>
      <dgm:t>
        <a:bodyPr/>
        <a:lstStyle/>
        <a:p>
          <a:endParaRPr lang="en-US"/>
        </a:p>
      </dgm:t>
    </dgm:pt>
    <dgm:pt modelId="{1009F339-6881-4271-85D1-D3EB6C4D6C36}">
      <dgm:prSet/>
      <dgm:spPr/>
      <dgm:t>
        <a:bodyPr/>
        <a:lstStyle/>
        <a:p>
          <a:r>
            <a:rPr lang="en-US"/>
            <a:t>Reduce</a:t>
          </a:r>
        </a:p>
      </dgm:t>
    </dgm:pt>
    <dgm:pt modelId="{6FB8B303-21AC-44CD-8E1A-B9FDC828141F}" type="parTrans" cxnId="{781137A3-5B64-4F77-82E4-D0BF93C8BC77}">
      <dgm:prSet/>
      <dgm:spPr/>
      <dgm:t>
        <a:bodyPr/>
        <a:lstStyle/>
        <a:p>
          <a:endParaRPr lang="en-US"/>
        </a:p>
      </dgm:t>
    </dgm:pt>
    <dgm:pt modelId="{0EBABE91-FDC6-435A-8B89-4C0DDFE572FF}" type="sibTrans" cxnId="{781137A3-5B64-4F77-82E4-D0BF93C8BC77}">
      <dgm:prSet/>
      <dgm:spPr/>
      <dgm:t>
        <a:bodyPr/>
        <a:lstStyle/>
        <a:p>
          <a:endParaRPr lang="en-US"/>
        </a:p>
      </dgm:t>
    </dgm:pt>
    <dgm:pt modelId="{63969F7B-AEB4-4556-A4C3-2CB94717D316}">
      <dgm:prSet/>
      <dgm:spPr/>
      <dgm:t>
        <a:bodyPr/>
        <a:lstStyle/>
        <a:p>
          <a:r>
            <a:rPr lang="en-US"/>
            <a:t>Reduce the amount of independent work (provide work in frequent small amounts or steps, as opposed to large singular tasks).</a:t>
          </a:r>
        </a:p>
      </dgm:t>
    </dgm:pt>
    <dgm:pt modelId="{EFC130BA-9626-4A37-AE22-FE1AC27B1192}" type="parTrans" cxnId="{3FABF632-9728-4A3D-815C-4D0E1B2A93BF}">
      <dgm:prSet/>
      <dgm:spPr/>
      <dgm:t>
        <a:bodyPr/>
        <a:lstStyle/>
        <a:p>
          <a:endParaRPr lang="en-US"/>
        </a:p>
      </dgm:t>
    </dgm:pt>
    <dgm:pt modelId="{1577EE66-B8D1-488E-A51F-772B5D110C56}" type="sibTrans" cxnId="{3FABF632-9728-4A3D-815C-4D0E1B2A93BF}">
      <dgm:prSet/>
      <dgm:spPr/>
      <dgm:t>
        <a:bodyPr/>
        <a:lstStyle/>
        <a:p>
          <a:endParaRPr lang="en-US"/>
        </a:p>
      </dgm:t>
    </dgm:pt>
    <dgm:pt modelId="{D591A0E0-819E-4A1D-BDEA-25DA5369AC5D}">
      <dgm:prSet/>
      <dgm:spPr/>
      <dgm:t>
        <a:bodyPr/>
        <a:lstStyle/>
        <a:p>
          <a:r>
            <a:rPr lang="en-US"/>
            <a:t>Break</a:t>
          </a:r>
        </a:p>
      </dgm:t>
    </dgm:pt>
    <dgm:pt modelId="{53B5E871-8E01-4853-A910-78F2071DE31B}" type="parTrans" cxnId="{6C4E4223-49CA-46EB-A39C-59EA04D69250}">
      <dgm:prSet/>
      <dgm:spPr/>
      <dgm:t>
        <a:bodyPr/>
        <a:lstStyle/>
        <a:p>
          <a:endParaRPr lang="en-US"/>
        </a:p>
      </dgm:t>
    </dgm:pt>
    <dgm:pt modelId="{8267BCD1-9AD7-467D-8D6B-1931C2BF4D87}" type="sibTrans" cxnId="{6C4E4223-49CA-46EB-A39C-59EA04D69250}">
      <dgm:prSet/>
      <dgm:spPr/>
      <dgm:t>
        <a:bodyPr/>
        <a:lstStyle/>
        <a:p>
          <a:endParaRPr lang="en-US"/>
        </a:p>
      </dgm:t>
    </dgm:pt>
    <dgm:pt modelId="{F91BEE8C-13AE-4705-A6B6-850A05DC7096}">
      <dgm:prSet/>
      <dgm:spPr/>
      <dgm:t>
        <a:bodyPr/>
        <a:lstStyle/>
        <a:p>
          <a:r>
            <a:rPr lang="en-US"/>
            <a:t>Break tasks down into smaller units and allow for mastery and give praise upon completion of each step.</a:t>
          </a:r>
        </a:p>
      </dgm:t>
    </dgm:pt>
    <dgm:pt modelId="{3A92F0A0-78A0-4A09-BBFE-5F485CDA04B6}" type="parTrans" cxnId="{6E16F444-D73C-4DD5-B9AA-173A8E05D065}">
      <dgm:prSet/>
      <dgm:spPr/>
      <dgm:t>
        <a:bodyPr/>
        <a:lstStyle/>
        <a:p>
          <a:endParaRPr lang="en-US"/>
        </a:p>
      </dgm:t>
    </dgm:pt>
    <dgm:pt modelId="{ADC77778-8200-4BA3-A1ED-C3A5C0F67151}" type="sibTrans" cxnId="{6E16F444-D73C-4DD5-B9AA-173A8E05D065}">
      <dgm:prSet/>
      <dgm:spPr/>
      <dgm:t>
        <a:bodyPr/>
        <a:lstStyle/>
        <a:p>
          <a:endParaRPr lang="en-US"/>
        </a:p>
      </dgm:t>
    </dgm:pt>
    <dgm:pt modelId="{97A7CCFD-0D90-4474-B498-C01F29964E10}">
      <dgm:prSet/>
      <dgm:spPr/>
      <dgm:t>
        <a:bodyPr/>
        <a:lstStyle/>
        <a:p>
          <a:r>
            <a:rPr lang="en-US"/>
            <a:t>Use</a:t>
          </a:r>
        </a:p>
      </dgm:t>
    </dgm:pt>
    <dgm:pt modelId="{59D79ADD-F80A-4EC0-8570-5A21604B0B7C}" type="parTrans" cxnId="{760314CD-E60E-40DF-BF99-EE7714889D09}">
      <dgm:prSet/>
      <dgm:spPr/>
      <dgm:t>
        <a:bodyPr/>
        <a:lstStyle/>
        <a:p>
          <a:endParaRPr lang="en-US"/>
        </a:p>
      </dgm:t>
    </dgm:pt>
    <dgm:pt modelId="{BC634FAD-0C51-4AD0-8285-6A2BED7727AE}" type="sibTrans" cxnId="{760314CD-E60E-40DF-BF99-EE7714889D09}">
      <dgm:prSet/>
      <dgm:spPr/>
      <dgm:t>
        <a:bodyPr/>
        <a:lstStyle/>
        <a:p>
          <a:endParaRPr lang="en-US"/>
        </a:p>
      </dgm:t>
    </dgm:pt>
    <dgm:pt modelId="{74374BD7-A422-43F9-BE10-66ED3D080981}">
      <dgm:prSet/>
      <dgm:spPr/>
      <dgm:t>
        <a:bodyPr/>
        <a:lstStyle/>
        <a:p>
          <a:r>
            <a:rPr lang="en-US"/>
            <a:t>Use brief, precise directions.</a:t>
          </a:r>
        </a:p>
      </dgm:t>
    </dgm:pt>
    <dgm:pt modelId="{D20143AA-BB33-417C-922F-89523A4A3533}" type="parTrans" cxnId="{2B6F90EA-E378-4F71-BAFE-921AD16510F8}">
      <dgm:prSet/>
      <dgm:spPr/>
      <dgm:t>
        <a:bodyPr/>
        <a:lstStyle/>
        <a:p>
          <a:endParaRPr lang="en-US"/>
        </a:p>
      </dgm:t>
    </dgm:pt>
    <dgm:pt modelId="{A21A61A9-8D40-4415-ADB6-F378FE424F39}" type="sibTrans" cxnId="{2B6F90EA-E378-4F71-BAFE-921AD16510F8}">
      <dgm:prSet/>
      <dgm:spPr/>
      <dgm:t>
        <a:bodyPr/>
        <a:lstStyle/>
        <a:p>
          <a:endParaRPr lang="en-US"/>
        </a:p>
      </dgm:t>
    </dgm:pt>
    <dgm:pt modelId="{51DA8897-84C5-4E44-B701-9C0E18DB5A28}" type="pres">
      <dgm:prSet presAssocID="{E7B3E4E3-CE8C-420E-89F6-96EBF5008427}" presName="Name0" presStyleCnt="0">
        <dgm:presLayoutVars>
          <dgm:dir/>
          <dgm:animLvl val="lvl"/>
          <dgm:resizeHandles val="exact"/>
        </dgm:presLayoutVars>
      </dgm:prSet>
      <dgm:spPr/>
    </dgm:pt>
    <dgm:pt modelId="{FA369B1D-546A-9D40-8AFF-EA2B88ABA9E7}" type="pres">
      <dgm:prSet presAssocID="{E7FBDCA3-C3F2-47E4-8ED7-636697A5524D}" presName="linNode" presStyleCnt="0"/>
      <dgm:spPr/>
    </dgm:pt>
    <dgm:pt modelId="{C9F5B937-0F84-414D-9F2D-D86087F346D6}" type="pres">
      <dgm:prSet presAssocID="{E7FBDCA3-C3F2-47E4-8ED7-636697A5524D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95EB5B03-B356-2044-8E0E-F9D0E452523B}" type="pres">
      <dgm:prSet presAssocID="{E7FBDCA3-C3F2-47E4-8ED7-636697A5524D}" presName="descendantText" presStyleLbl="alignAccFollowNode1" presStyleIdx="0" presStyleCnt="5">
        <dgm:presLayoutVars>
          <dgm:bulletEnabled/>
        </dgm:presLayoutVars>
      </dgm:prSet>
      <dgm:spPr/>
    </dgm:pt>
    <dgm:pt modelId="{8F87E3EC-D2F0-4141-A8AB-81374AEF863F}" type="pres">
      <dgm:prSet presAssocID="{17096BD9-6B2A-426D-BE22-AC3D1C82E5A8}" presName="sp" presStyleCnt="0"/>
      <dgm:spPr/>
    </dgm:pt>
    <dgm:pt modelId="{AC0E4CD1-E68F-8A4B-A36B-CE29B6B26522}" type="pres">
      <dgm:prSet presAssocID="{22B4AFFF-5B1B-496B-9C22-DE126D5198A8}" presName="linNode" presStyleCnt="0"/>
      <dgm:spPr/>
    </dgm:pt>
    <dgm:pt modelId="{210491D2-49C7-934A-8415-8D354676C991}" type="pres">
      <dgm:prSet presAssocID="{22B4AFFF-5B1B-496B-9C22-DE126D5198A8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0F0B379E-0BE5-DB44-8EE7-FC3DFFFB869A}" type="pres">
      <dgm:prSet presAssocID="{22B4AFFF-5B1B-496B-9C22-DE126D5198A8}" presName="descendantText" presStyleLbl="alignAccFollowNode1" presStyleIdx="1" presStyleCnt="5">
        <dgm:presLayoutVars>
          <dgm:bulletEnabled/>
        </dgm:presLayoutVars>
      </dgm:prSet>
      <dgm:spPr/>
    </dgm:pt>
    <dgm:pt modelId="{B026DE78-9225-A14F-876C-8924A59A405B}" type="pres">
      <dgm:prSet presAssocID="{62AA6F96-41A7-478C-BA14-C10AC4B5FC5F}" presName="sp" presStyleCnt="0"/>
      <dgm:spPr/>
    </dgm:pt>
    <dgm:pt modelId="{4BEDC97C-0A85-8B40-AEBB-A3D256466039}" type="pres">
      <dgm:prSet presAssocID="{1009F339-6881-4271-85D1-D3EB6C4D6C36}" presName="linNode" presStyleCnt="0"/>
      <dgm:spPr/>
    </dgm:pt>
    <dgm:pt modelId="{CE6DB7B8-E5F1-FC49-AC11-5A05EA3BBDB6}" type="pres">
      <dgm:prSet presAssocID="{1009F339-6881-4271-85D1-D3EB6C4D6C36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AC45A974-BFDD-DE4D-B59A-F8FB6EB4BDFB}" type="pres">
      <dgm:prSet presAssocID="{1009F339-6881-4271-85D1-D3EB6C4D6C36}" presName="descendantText" presStyleLbl="alignAccFollowNode1" presStyleIdx="2" presStyleCnt="5">
        <dgm:presLayoutVars>
          <dgm:bulletEnabled/>
        </dgm:presLayoutVars>
      </dgm:prSet>
      <dgm:spPr/>
    </dgm:pt>
    <dgm:pt modelId="{EBB61D62-7137-1D4B-A6EB-EC403D2C65C9}" type="pres">
      <dgm:prSet presAssocID="{0EBABE91-FDC6-435A-8B89-4C0DDFE572FF}" presName="sp" presStyleCnt="0"/>
      <dgm:spPr/>
    </dgm:pt>
    <dgm:pt modelId="{366539A2-66C6-4249-9778-EC01932BDFA8}" type="pres">
      <dgm:prSet presAssocID="{D591A0E0-819E-4A1D-BDEA-25DA5369AC5D}" presName="linNode" presStyleCnt="0"/>
      <dgm:spPr/>
    </dgm:pt>
    <dgm:pt modelId="{CA2000B1-2FC0-5B4A-A855-FC433381268C}" type="pres">
      <dgm:prSet presAssocID="{D591A0E0-819E-4A1D-BDEA-25DA5369AC5D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712F2D30-3BAA-2543-9890-CD436941AE19}" type="pres">
      <dgm:prSet presAssocID="{D591A0E0-819E-4A1D-BDEA-25DA5369AC5D}" presName="descendantText" presStyleLbl="alignAccFollowNode1" presStyleIdx="3" presStyleCnt="5">
        <dgm:presLayoutVars>
          <dgm:bulletEnabled/>
        </dgm:presLayoutVars>
      </dgm:prSet>
      <dgm:spPr/>
    </dgm:pt>
    <dgm:pt modelId="{59BBF00A-1B94-394C-9A77-D71ED1CD0583}" type="pres">
      <dgm:prSet presAssocID="{8267BCD1-9AD7-467D-8D6B-1931C2BF4D87}" presName="sp" presStyleCnt="0"/>
      <dgm:spPr/>
    </dgm:pt>
    <dgm:pt modelId="{F9FE3BA2-ED8A-4647-B081-84FB01D465C6}" type="pres">
      <dgm:prSet presAssocID="{97A7CCFD-0D90-4474-B498-C01F29964E10}" presName="linNode" presStyleCnt="0"/>
      <dgm:spPr/>
    </dgm:pt>
    <dgm:pt modelId="{FB2EC866-F738-3941-9B0A-378790F1A624}" type="pres">
      <dgm:prSet presAssocID="{97A7CCFD-0D90-4474-B498-C01F29964E10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9BA1A00C-2D7A-9A42-AB8F-F583CF2CE9B5}" type="pres">
      <dgm:prSet presAssocID="{97A7CCFD-0D90-4474-B498-C01F29964E10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4FD4D616-1DB4-0A4F-9FC7-AECF6FBE0728}" type="presOf" srcId="{97A7CCFD-0D90-4474-B498-C01F29964E10}" destId="{FB2EC866-F738-3941-9B0A-378790F1A624}" srcOrd="0" destOrd="0" presId="urn:microsoft.com/office/officeart/2016/7/layout/VerticalSolidActionList"/>
    <dgm:cxn modelId="{7880291A-B47A-6C4C-91C1-F195EE9F6F06}" type="presOf" srcId="{E7B3E4E3-CE8C-420E-89F6-96EBF5008427}" destId="{51DA8897-84C5-4E44-B701-9C0E18DB5A28}" srcOrd="0" destOrd="0" presId="urn:microsoft.com/office/officeart/2016/7/layout/VerticalSolidActionList"/>
    <dgm:cxn modelId="{6C4E4223-49CA-46EB-A39C-59EA04D69250}" srcId="{E7B3E4E3-CE8C-420E-89F6-96EBF5008427}" destId="{D591A0E0-819E-4A1D-BDEA-25DA5369AC5D}" srcOrd="3" destOrd="0" parTransId="{53B5E871-8E01-4853-A910-78F2071DE31B}" sibTransId="{8267BCD1-9AD7-467D-8D6B-1931C2BF4D87}"/>
    <dgm:cxn modelId="{7BCAF727-9E52-D942-84D9-48B115D3897F}" type="presOf" srcId="{F91BEE8C-13AE-4705-A6B6-850A05DC7096}" destId="{712F2D30-3BAA-2543-9890-CD436941AE19}" srcOrd="0" destOrd="0" presId="urn:microsoft.com/office/officeart/2016/7/layout/VerticalSolidActionList"/>
    <dgm:cxn modelId="{65407A2A-BB71-4A5C-A8F8-35D085D2FF76}" srcId="{E7B3E4E3-CE8C-420E-89F6-96EBF5008427}" destId="{22B4AFFF-5B1B-496B-9C22-DE126D5198A8}" srcOrd="1" destOrd="0" parTransId="{9D51C132-9FDF-4A4D-8791-FFCCB283185E}" sibTransId="{62AA6F96-41A7-478C-BA14-C10AC4B5FC5F}"/>
    <dgm:cxn modelId="{2E16BA2E-714C-C14B-A0F0-1991E3C054C9}" type="presOf" srcId="{E7FBDCA3-C3F2-47E4-8ED7-636697A5524D}" destId="{C9F5B937-0F84-414D-9F2D-D86087F346D6}" srcOrd="0" destOrd="0" presId="urn:microsoft.com/office/officeart/2016/7/layout/VerticalSolidActionList"/>
    <dgm:cxn modelId="{BE2D7B30-89EC-4434-98B2-FDF957C60C75}" srcId="{E7FBDCA3-C3F2-47E4-8ED7-636697A5524D}" destId="{8CA4C582-F318-405F-AA99-84EE0CD3E89F}" srcOrd="0" destOrd="0" parTransId="{75BA6946-65BA-4E4B-AC71-62B4B23B9FF6}" sibTransId="{13C930A3-3A17-426F-949F-AD46BDDABABC}"/>
    <dgm:cxn modelId="{3FABF632-9728-4A3D-815C-4D0E1B2A93BF}" srcId="{1009F339-6881-4271-85D1-D3EB6C4D6C36}" destId="{63969F7B-AEB4-4556-A4C3-2CB94717D316}" srcOrd="0" destOrd="0" parTransId="{EFC130BA-9626-4A37-AE22-FE1AC27B1192}" sibTransId="{1577EE66-B8D1-488E-A51F-772B5D110C56}"/>
    <dgm:cxn modelId="{6E16F444-D73C-4DD5-B9AA-173A8E05D065}" srcId="{D591A0E0-819E-4A1D-BDEA-25DA5369AC5D}" destId="{F91BEE8C-13AE-4705-A6B6-850A05DC7096}" srcOrd="0" destOrd="0" parTransId="{3A92F0A0-78A0-4A09-BBFE-5F485CDA04B6}" sibTransId="{ADC77778-8200-4BA3-A1ED-C3A5C0F67151}"/>
    <dgm:cxn modelId="{4C042849-933E-7344-8FA8-B1D7D25E17E5}" type="presOf" srcId="{1009F339-6881-4271-85D1-D3EB6C4D6C36}" destId="{CE6DB7B8-E5F1-FC49-AC11-5A05EA3BBDB6}" srcOrd="0" destOrd="0" presId="urn:microsoft.com/office/officeart/2016/7/layout/VerticalSolidActionList"/>
    <dgm:cxn modelId="{3B6BB549-F03A-4997-A03E-D5A00E7EAC44}" srcId="{22B4AFFF-5B1B-496B-9C22-DE126D5198A8}" destId="{524758D4-A3EB-4B5F-B1F9-E7FD29C1AEFA}" srcOrd="0" destOrd="0" parTransId="{6DD3EDF9-D1B4-422A-9C2A-EA62B280CB76}" sibTransId="{AD23D2D4-1D1F-460E-8B89-E9A4B50E98AC}"/>
    <dgm:cxn modelId="{05839B4C-C8E0-EA4D-BCC3-33DE6D95387E}" type="presOf" srcId="{8CA4C582-F318-405F-AA99-84EE0CD3E89F}" destId="{95EB5B03-B356-2044-8E0E-F9D0E452523B}" srcOrd="0" destOrd="0" presId="urn:microsoft.com/office/officeart/2016/7/layout/VerticalSolidActionList"/>
    <dgm:cxn modelId="{F9521B4F-570B-974C-912E-8809AF9B1FC4}" type="presOf" srcId="{524758D4-A3EB-4B5F-B1F9-E7FD29C1AEFA}" destId="{0F0B379E-0BE5-DB44-8EE7-FC3DFFFB869A}" srcOrd="0" destOrd="0" presId="urn:microsoft.com/office/officeart/2016/7/layout/VerticalSolidActionList"/>
    <dgm:cxn modelId="{B7F2B475-4B6D-F845-A2D6-F6B57577BE10}" type="presOf" srcId="{74374BD7-A422-43F9-BE10-66ED3D080981}" destId="{9BA1A00C-2D7A-9A42-AB8F-F583CF2CE9B5}" srcOrd="0" destOrd="0" presId="urn:microsoft.com/office/officeart/2016/7/layout/VerticalSolidActionList"/>
    <dgm:cxn modelId="{DF92D098-8A0A-465E-BF82-F0F5E204F56A}" srcId="{E7B3E4E3-CE8C-420E-89F6-96EBF5008427}" destId="{E7FBDCA3-C3F2-47E4-8ED7-636697A5524D}" srcOrd="0" destOrd="0" parTransId="{8E15DEE0-58E4-43E9-9EF1-17E814BF3631}" sibTransId="{17096BD9-6B2A-426D-BE22-AC3D1C82E5A8}"/>
    <dgm:cxn modelId="{781137A3-5B64-4F77-82E4-D0BF93C8BC77}" srcId="{E7B3E4E3-CE8C-420E-89F6-96EBF5008427}" destId="{1009F339-6881-4271-85D1-D3EB6C4D6C36}" srcOrd="2" destOrd="0" parTransId="{6FB8B303-21AC-44CD-8E1A-B9FDC828141F}" sibTransId="{0EBABE91-FDC6-435A-8B89-4C0DDFE572FF}"/>
    <dgm:cxn modelId="{DB18B4C8-A318-8749-AE2C-DDB29D473818}" type="presOf" srcId="{63969F7B-AEB4-4556-A4C3-2CB94717D316}" destId="{AC45A974-BFDD-DE4D-B59A-F8FB6EB4BDFB}" srcOrd="0" destOrd="0" presId="urn:microsoft.com/office/officeart/2016/7/layout/VerticalSolidActionList"/>
    <dgm:cxn modelId="{760314CD-E60E-40DF-BF99-EE7714889D09}" srcId="{E7B3E4E3-CE8C-420E-89F6-96EBF5008427}" destId="{97A7CCFD-0D90-4474-B498-C01F29964E10}" srcOrd="4" destOrd="0" parTransId="{59D79ADD-F80A-4EC0-8570-5A21604B0B7C}" sibTransId="{BC634FAD-0C51-4AD0-8285-6A2BED7727AE}"/>
    <dgm:cxn modelId="{9AB715E4-83C8-8A47-8D31-8D8B63A65089}" type="presOf" srcId="{D591A0E0-819E-4A1D-BDEA-25DA5369AC5D}" destId="{CA2000B1-2FC0-5B4A-A855-FC433381268C}" srcOrd="0" destOrd="0" presId="urn:microsoft.com/office/officeart/2016/7/layout/VerticalSolidActionList"/>
    <dgm:cxn modelId="{2B6F90EA-E378-4F71-BAFE-921AD16510F8}" srcId="{97A7CCFD-0D90-4474-B498-C01F29964E10}" destId="{74374BD7-A422-43F9-BE10-66ED3D080981}" srcOrd="0" destOrd="0" parTransId="{D20143AA-BB33-417C-922F-89523A4A3533}" sibTransId="{A21A61A9-8D40-4415-ADB6-F378FE424F39}"/>
    <dgm:cxn modelId="{D1ED92F5-D137-6249-9CAB-2C607982075C}" type="presOf" srcId="{22B4AFFF-5B1B-496B-9C22-DE126D5198A8}" destId="{210491D2-49C7-934A-8415-8D354676C991}" srcOrd="0" destOrd="0" presId="urn:microsoft.com/office/officeart/2016/7/layout/VerticalSolidActionList"/>
    <dgm:cxn modelId="{289CDB07-1889-AD4A-B0DF-E1793A7626D3}" type="presParOf" srcId="{51DA8897-84C5-4E44-B701-9C0E18DB5A28}" destId="{FA369B1D-546A-9D40-8AFF-EA2B88ABA9E7}" srcOrd="0" destOrd="0" presId="urn:microsoft.com/office/officeart/2016/7/layout/VerticalSolidActionList"/>
    <dgm:cxn modelId="{25E7D6C3-941C-D141-9872-A18C4F5781E0}" type="presParOf" srcId="{FA369B1D-546A-9D40-8AFF-EA2B88ABA9E7}" destId="{C9F5B937-0F84-414D-9F2D-D86087F346D6}" srcOrd="0" destOrd="0" presId="urn:microsoft.com/office/officeart/2016/7/layout/VerticalSolidActionList"/>
    <dgm:cxn modelId="{9423F40C-46B7-4B42-AC7D-475B93D8AD7A}" type="presParOf" srcId="{FA369B1D-546A-9D40-8AFF-EA2B88ABA9E7}" destId="{95EB5B03-B356-2044-8E0E-F9D0E452523B}" srcOrd="1" destOrd="0" presId="urn:microsoft.com/office/officeart/2016/7/layout/VerticalSolidActionList"/>
    <dgm:cxn modelId="{F4D9F098-C51F-434E-8072-A8285D3182F2}" type="presParOf" srcId="{51DA8897-84C5-4E44-B701-9C0E18DB5A28}" destId="{8F87E3EC-D2F0-4141-A8AB-81374AEF863F}" srcOrd="1" destOrd="0" presId="urn:microsoft.com/office/officeart/2016/7/layout/VerticalSolidActionList"/>
    <dgm:cxn modelId="{3A5235B6-5A97-124C-9F06-1CA671A84944}" type="presParOf" srcId="{51DA8897-84C5-4E44-B701-9C0E18DB5A28}" destId="{AC0E4CD1-E68F-8A4B-A36B-CE29B6B26522}" srcOrd="2" destOrd="0" presId="urn:microsoft.com/office/officeart/2016/7/layout/VerticalSolidActionList"/>
    <dgm:cxn modelId="{64BA6D3B-B4C1-8949-A315-9CBCCA8E8DD4}" type="presParOf" srcId="{AC0E4CD1-E68F-8A4B-A36B-CE29B6B26522}" destId="{210491D2-49C7-934A-8415-8D354676C991}" srcOrd="0" destOrd="0" presId="urn:microsoft.com/office/officeart/2016/7/layout/VerticalSolidActionList"/>
    <dgm:cxn modelId="{080A8F70-48D2-5C4A-BAAA-6021F26EC9AD}" type="presParOf" srcId="{AC0E4CD1-E68F-8A4B-A36B-CE29B6B26522}" destId="{0F0B379E-0BE5-DB44-8EE7-FC3DFFFB869A}" srcOrd="1" destOrd="0" presId="urn:microsoft.com/office/officeart/2016/7/layout/VerticalSolidActionList"/>
    <dgm:cxn modelId="{8E16F1BC-27A6-314F-B622-638BA05877D2}" type="presParOf" srcId="{51DA8897-84C5-4E44-B701-9C0E18DB5A28}" destId="{B026DE78-9225-A14F-876C-8924A59A405B}" srcOrd="3" destOrd="0" presId="urn:microsoft.com/office/officeart/2016/7/layout/VerticalSolidActionList"/>
    <dgm:cxn modelId="{6FD68E0F-D927-664E-91FF-B7E247BF7F2D}" type="presParOf" srcId="{51DA8897-84C5-4E44-B701-9C0E18DB5A28}" destId="{4BEDC97C-0A85-8B40-AEBB-A3D256466039}" srcOrd="4" destOrd="0" presId="urn:microsoft.com/office/officeart/2016/7/layout/VerticalSolidActionList"/>
    <dgm:cxn modelId="{DF18723E-6B3E-CC44-85A8-A8C580464C3B}" type="presParOf" srcId="{4BEDC97C-0A85-8B40-AEBB-A3D256466039}" destId="{CE6DB7B8-E5F1-FC49-AC11-5A05EA3BBDB6}" srcOrd="0" destOrd="0" presId="urn:microsoft.com/office/officeart/2016/7/layout/VerticalSolidActionList"/>
    <dgm:cxn modelId="{643642A7-E129-AF47-8DD3-7E4B12F8CD59}" type="presParOf" srcId="{4BEDC97C-0A85-8B40-AEBB-A3D256466039}" destId="{AC45A974-BFDD-DE4D-B59A-F8FB6EB4BDFB}" srcOrd="1" destOrd="0" presId="urn:microsoft.com/office/officeart/2016/7/layout/VerticalSolidActionList"/>
    <dgm:cxn modelId="{91DAD8F0-3912-D549-AD76-B6B998EF52E0}" type="presParOf" srcId="{51DA8897-84C5-4E44-B701-9C0E18DB5A28}" destId="{EBB61D62-7137-1D4B-A6EB-EC403D2C65C9}" srcOrd="5" destOrd="0" presId="urn:microsoft.com/office/officeart/2016/7/layout/VerticalSolidActionList"/>
    <dgm:cxn modelId="{5BD27D02-7FAE-074C-9F86-872711EA8F77}" type="presParOf" srcId="{51DA8897-84C5-4E44-B701-9C0E18DB5A28}" destId="{366539A2-66C6-4249-9778-EC01932BDFA8}" srcOrd="6" destOrd="0" presId="urn:microsoft.com/office/officeart/2016/7/layout/VerticalSolidActionList"/>
    <dgm:cxn modelId="{6A2DEFE8-E7ED-0A48-871D-D2F17A55705B}" type="presParOf" srcId="{366539A2-66C6-4249-9778-EC01932BDFA8}" destId="{CA2000B1-2FC0-5B4A-A855-FC433381268C}" srcOrd="0" destOrd="0" presId="urn:microsoft.com/office/officeart/2016/7/layout/VerticalSolidActionList"/>
    <dgm:cxn modelId="{8B0B219D-46A3-4A4F-B964-80037128DF82}" type="presParOf" srcId="{366539A2-66C6-4249-9778-EC01932BDFA8}" destId="{712F2D30-3BAA-2543-9890-CD436941AE19}" srcOrd="1" destOrd="0" presId="urn:microsoft.com/office/officeart/2016/7/layout/VerticalSolidActionList"/>
    <dgm:cxn modelId="{F699C4B2-66B4-774E-A5D3-5AD8DB9D919B}" type="presParOf" srcId="{51DA8897-84C5-4E44-B701-9C0E18DB5A28}" destId="{59BBF00A-1B94-394C-9A77-D71ED1CD0583}" srcOrd="7" destOrd="0" presId="urn:microsoft.com/office/officeart/2016/7/layout/VerticalSolidActionList"/>
    <dgm:cxn modelId="{AF9061EC-88F1-534F-BECB-546DAA4245EA}" type="presParOf" srcId="{51DA8897-84C5-4E44-B701-9C0E18DB5A28}" destId="{F9FE3BA2-ED8A-4647-B081-84FB01D465C6}" srcOrd="8" destOrd="0" presId="urn:microsoft.com/office/officeart/2016/7/layout/VerticalSolidActionList"/>
    <dgm:cxn modelId="{70A88FF5-84FA-4C44-A3BF-A33501AB4C60}" type="presParOf" srcId="{F9FE3BA2-ED8A-4647-B081-84FB01D465C6}" destId="{FB2EC866-F738-3941-9B0A-378790F1A624}" srcOrd="0" destOrd="0" presId="urn:microsoft.com/office/officeart/2016/7/layout/VerticalSolidActionList"/>
    <dgm:cxn modelId="{04923A28-8D1F-F946-9B0B-91A9DED12321}" type="presParOf" srcId="{F9FE3BA2-ED8A-4647-B081-84FB01D465C6}" destId="{9BA1A00C-2D7A-9A42-AB8F-F583CF2CE9B5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5A84DF4-6BE4-4F1B-8744-7BFA7E8D28D5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0DEEA55-2D65-4B31-B126-0160737E621A}">
      <dgm:prSet/>
      <dgm:spPr/>
      <dgm:t>
        <a:bodyPr/>
        <a:lstStyle/>
        <a:p>
          <a:r>
            <a:rPr lang="en-US"/>
            <a:t>Break</a:t>
          </a:r>
        </a:p>
      </dgm:t>
    </dgm:pt>
    <dgm:pt modelId="{BBAB947F-DA26-4AC3-A44B-C6C01310B09C}" type="parTrans" cxnId="{19970A05-0E4B-4320-B93F-7E762AD44ED4}">
      <dgm:prSet/>
      <dgm:spPr/>
      <dgm:t>
        <a:bodyPr/>
        <a:lstStyle/>
        <a:p>
          <a:endParaRPr lang="en-US"/>
        </a:p>
      </dgm:t>
    </dgm:pt>
    <dgm:pt modelId="{0ACDB573-22EB-4D3B-9710-8119E2424280}" type="sibTrans" cxnId="{19970A05-0E4B-4320-B93F-7E762AD44ED4}">
      <dgm:prSet/>
      <dgm:spPr/>
      <dgm:t>
        <a:bodyPr/>
        <a:lstStyle/>
        <a:p>
          <a:endParaRPr lang="en-US"/>
        </a:p>
      </dgm:t>
    </dgm:pt>
    <dgm:pt modelId="{89AEB290-F1A4-434F-ACDA-750919D9BB21}">
      <dgm:prSet/>
      <dgm:spPr/>
      <dgm:t>
        <a:bodyPr/>
        <a:lstStyle/>
        <a:p>
          <a:r>
            <a:rPr lang="en-US"/>
            <a:t>Break information into small segments or steps.</a:t>
          </a:r>
        </a:p>
      </dgm:t>
    </dgm:pt>
    <dgm:pt modelId="{D805CA83-A3FA-4D65-B236-AD0168DA091F}" type="parTrans" cxnId="{6C1CA514-26C5-49D3-9243-0E0D26C7ED96}">
      <dgm:prSet/>
      <dgm:spPr/>
      <dgm:t>
        <a:bodyPr/>
        <a:lstStyle/>
        <a:p>
          <a:endParaRPr lang="en-US"/>
        </a:p>
      </dgm:t>
    </dgm:pt>
    <dgm:pt modelId="{1279E891-904D-4D58-B0A3-10287A50FC5D}" type="sibTrans" cxnId="{6C1CA514-26C5-49D3-9243-0E0D26C7ED96}">
      <dgm:prSet/>
      <dgm:spPr/>
      <dgm:t>
        <a:bodyPr/>
        <a:lstStyle/>
        <a:p>
          <a:endParaRPr lang="en-US"/>
        </a:p>
      </dgm:t>
    </dgm:pt>
    <dgm:pt modelId="{36E6F18C-B022-4CB7-8A7E-2192E220B682}">
      <dgm:prSet/>
      <dgm:spPr/>
      <dgm:t>
        <a:bodyPr/>
        <a:lstStyle/>
        <a:p>
          <a:r>
            <a:rPr lang="en-US"/>
            <a:t>Provide</a:t>
          </a:r>
        </a:p>
      </dgm:t>
    </dgm:pt>
    <dgm:pt modelId="{93478160-51CF-4695-A4F5-B4D859412FAD}" type="parTrans" cxnId="{8F0F4551-A9FD-4883-B066-97C77341E645}">
      <dgm:prSet/>
      <dgm:spPr/>
      <dgm:t>
        <a:bodyPr/>
        <a:lstStyle/>
        <a:p>
          <a:endParaRPr lang="en-US"/>
        </a:p>
      </dgm:t>
    </dgm:pt>
    <dgm:pt modelId="{ABCC7E4C-AC6F-4755-8A6A-D6C969C4394A}" type="sibTrans" cxnId="{8F0F4551-A9FD-4883-B066-97C77341E645}">
      <dgm:prSet/>
      <dgm:spPr/>
      <dgm:t>
        <a:bodyPr/>
        <a:lstStyle/>
        <a:p>
          <a:endParaRPr lang="en-US"/>
        </a:p>
      </dgm:t>
    </dgm:pt>
    <dgm:pt modelId="{6D8320B8-9352-4397-90BB-DCC8A1EA5F5C}">
      <dgm:prSet/>
      <dgm:spPr/>
      <dgm:t>
        <a:bodyPr/>
        <a:lstStyle/>
        <a:p>
          <a:r>
            <a:rPr lang="en-US"/>
            <a:t>Provide external aides in order to help children internalize activities or routines (i.e., lists, notebooks, computers, timers).</a:t>
          </a:r>
        </a:p>
      </dgm:t>
    </dgm:pt>
    <dgm:pt modelId="{9DD0A9CD-2E85-48A4-93B2-FC8831386E07}" type="parTrans" cxnId="{C3A52578-9AF3-47A9-9848-00CB6722D2F5}">
      <dgm:prSet/>
      <dgm:spPr/>
      <dgm:t>
        <a:bodyPr/>
        <a:lstStyle/>
        <a:p>
          <a:endParaRPr lang="en-US"/>
        </a:p>
      </dgm:t>
    </dgm:pt>
    <dgm:pt modelId="{6AFC89EF-433D-4427-A227-8224418A83F4}" type="sibTrans" cxnId="{C3A52578-9AF3-47A9-9848-00CB6722D2F5}">
      <dgm:prSet/>
      <dgm:spPr/>
      <dgm:t>
        <a:bodyPr/>
        <a:lstStyle/>
        <a:p>
          <a:endParaRPr lang="en-US"/>
        </a:p>
      </dgm:t>
    </dgm:pt>
    <dgm:pt modelId="{2B29296C-FDDC-4988-AC75-D2DBB1A9B915}">
      <dgm:prSet/>
      <dgm:spPr/>
      <dgm:t>
        <a:bodyPr/>
        <a:lstStyle/>
        <a:p>
          <a:r>
            <a:rPr lang="en-US"/>
            <a:t>Monitor</a:t>
          </a:r>
        </a:p>
      </dgm:t>
    </dgm:pt>
    <dgm:pt modelId="{89DC9EDD-5055-4C40-83E4-671BF15BFD57}" type="parTrans" cxnId="{5A055FCA-7287-45EE-872B-122E55CDABE6}">
      <dgm:prSet/>
      <dgm:spPr/>
      <dgm:t>
        <a:bodyPr/>
        <a:lstStyle/>
        <a:p>
          <a:endParaRPr lang="en-US"/>
        </a:p>
      </dgm:t>
    </dgm:pt>
    <dgm:pt modelId="{275C388D-1AFC-4D29-BD80-3ADB2B0E3B35}" type="sibTrans" cxnId="{5A055FCA-7287-45EE-872B-122E55CDABE6}">
      <dgm:prSet/>
      <dgm:spPr/>
      <dgm:t>
        <a:bodyPr/>
        <a:lstStyle/>
        <a:p>
          <a:endParaRPr lang="en-US"/>
        </a:p>
      </dgm:t>
    </dgm:pt>
    <dgm:pt modelId="{F8FFDEB6-DF87-4061-8116-197DC0E40521}">
      <dgm:prSet/>
      <dgm:spPr/>
      <dgm:t>
        <a:bodyPr/>
        <a:lstStyle/>
        <a:p>
          <a:r>
            <a:rPr lang="en-US"/>
            <a:t>Monitor comprehension to make sure that your child understands what he needs to do and remember.</a:t>
          </a:r>
        </a:p>
      </dgm:t>
    </dgm:pt>
    <dgm:pt modelId="{8306CBEB-C603-44B2-8F13-0604C4CFD8FA}" type="parTrans" cxnId="{28619998-FF8A-423E-9536-1DD79D62672C}">
      <dgm:prSet/>
      <dgm:spPr/>
      <dgm:t>
        <a:bodyPr/>
        <a:lstStyle/>
        <a:p>
          <a:endParaRPr lang="en-US"/>
        </a:p>
      </dgm:t>
    </dgm:pt>
    <dgm:pt modelId="{DFF7A297-04BF-42DD-A5E7-D77675B8CEF4}" type="sibTrans" cxnId="{28619998-FF8A-423E-9536-1DD79D62672C}">
      <dgm:prSet/>
      <dgm:spPr/>
      <dgm:t>
        <a:bodyPr/>
        <a:lstStyle/>
        <a:p>
          <a:endParaRPr lang="en-US"/>
        </a:p>
      </dgm:t>
    </dgm:pt>
    <dgm:pt modelId="{1B740231-678F-4059-AC03-C19FE5316882}">
      <dgm:prSet/>
      <dgm:spPr/>
      <dgm:t>
        <a:bodyPr/>
        <a:lstStyle/>
        <a:p>
          <a:r>
            <a:rPr lang="en-US"/>
            <a:t>Help</a:t>
          </a:r>
        </a:p>
      </dgm:t>
    </dgm:pt>
    <dgm:pt modelId="{010E40C5-3A3E-4BCC-8408-8CC9E93AEB89}" type="parTrans" cxnId="{7CD6492F-094C-4812-B323-279937A4EFFB}">
      <dgm:prSet/>
      <dgm:spPr/>
      <dgm:t>
        <a:bodyPr/>
        <a:lstStyle/>
        <a:p>
          <a:endParaRPr lang="en-US"/>
        </a:p>
      </dgm:t>
    </dgm:pt>
    <dgm:pt modelId="{C0A9E263-F2CF-4441-AB6C-884001B81341}" type="sibTrans" cxnId="{7CD6492F-094C-4812-B323-279937A4EFFB}">
      <dgm:prSet/>
      <dgm:spPr/>
      <dgm:t>
        <a:bodyPr/>
        <a:lstStyle/>
        <a:p>
          <a:endParaRPr lang="en-US"/>
        </a:p>
      </dgm:t>
    </dgm:pt>
    <dgm:pt modelId="{A2D9FCE0-E2AE-427C-9A8C-FBAA49F69807}">
      <dgm:prSet/>
      <dgm:spPr/>
      <dgm:t>
        <a:bodyPr/>
        <a:lstStyle/>
        <a:p>
          <a:r>
            <a:rPr lang="en-US"/>
            <a:t>Help the child become actively involved in the activity.</a:t>
          </a:r>
        </a:p>
      </dgm:t>
    </dgm:pt>
    <dgm:pt modelId="{C5551460-7E5A-4F40-8837-C4EC08DD0C4A}" type="parTrans" cxnId="{EE6977E8-973E-4AA8-8686-5621C593C190}">
      <dgm:prSet/>
      <dgm:spPr/>
      <dgm:t>
        <a:bodyPr/>
        <a:lstStyle/>
        <a:p>
          <a:endParaRPr lang="en-US"/>
        </a:p>
      </dgm:t>
    </dgm:pt>
    <dgm:pt modelId="{3725AAC3-44B6-42E2-B9C8-48D883865BDE}" type="sibTrans" cxnId="{EE6977E8-973E-4AA8-8686-5621C593C190}">
      <dgm:prSet/>
      <dgm:spPr/>
      <dgm:t>
        <a:bodyPr/>
        <a:lstStyle/>
        <a:p>
          <a:endParaRPr lang="en-US"/>
        </a:p>
      </dgm:t>
    </dgm:pt>
    <dgm:pt modelId="{A1E7FB40-1952-4CD3-9317-578B228FE32D}">
      <dgm:prSet/>
      <dgm:spPr/>
      <dgm:t>
        <a:bodyPr/>
        <a:lstStyle/>
        <a:p>
          <a:r>
            <a:rPr lang="en-US"/>
            <a:t>Rehearse</a:t>
          </a:r>
        </a:p>
      </dgm:t>
    </dgm:pt>
    <dgm:pt modelId="{F0ACBF79-4504-4992-A8ED-05BE80339214}" type="parTrans" cxnId="{D41C4B5F-87D4-44CE-8943-1836B07761B2}">
      <dgm:prSet/>
      <dgm:spPr/>
      <dgm:t>
        <a:bodyPr/>
        <a:lstStyle/>
        <a:p>
          <a:endParaRPr lang="en-US"/>
        </a:p>
      </dgm:t>
    </dgm:pt>
    <dgm:pt modelId="{549DF48D-90B2-4F05-96FD-F0A49327C6E6}" type="sibTrans" cxnId="{D41C4B5F-87D4-44CE-8943-1836B07761B2}">
      <dgm:prSet/>
      <dgm:spPr/>
      <dgm:t>
        <a:bodyPr/>
        <a:lstStyle/>
        <a:p>
          <a:endParaRPr lang="en-US"/>
        </a:p>
      </dgm:t>
    </dgm:pt>
    <dgm:pt modelId="{6AAD161A-D251-4B60-B158-37374077EB06}">
      <dgm:prSet/>
      <dgm:spPr/>
      <dgm:t>
        <a:bodyPr/>
        <a:lstStyle/>
        <a:p>
          <a:r>
            <a:rPr lang="en-US"/>
            <a:t>Rehearse tasks and sequences.</a:t>
          </a:r>
        </a:p>
      </dgm:t>
    </dgm:pt>
    <dgm:pt modelId="{3F46BD68-DFD7-441F-B71D-5B4629EAA8C9}" type="parTrans" cxnId="{AC705434-6A22-4578-8A6F-BCA7728A70AD}">
      <dgm:prSet/>
      <dgm:spPr/>
      <dgm:t>
        <a:bodyPr/>
        <a:lstStyle/>
        <a:p>
          <a:endParaRPr lang="en-US"/>
        </a:p>
      </dgm:t>
    </dgm:pt>
    <dgm:pt modelId="{9BE04330-3C07-4B47-BA08-9BDB91DC4DC7}" type="sibTrans" cxnId="{AC705434-6A22-4578-8A6F-BCA7728A70AD}">
      <dgm:prSet/>
      <dgm:spPr/>
      <dgm:t>
        <a:bodyPr/>
        <a:lstStyle/>
        <a:p>
          <a:endParaRPr lang="en-US"/>
        </a:p>
      </dgm:t>
    </dgm:pt>
    <dgm:pt modelId="{0AA12857-B973-6147-A40C-43C644283B6F}" type="pres">
      <dgm:prSet presAssocID="{75A84DF4-6BE4-4F1B-8744-7BFA7E8D28D5}" presName="Name0" presStyleCnt="0">
        <dgm:presLayoutVars>
          <dgm:dir/>
          <dgm:animLvl val="lvl"/>
          <dgm:resizeHandles val="exact"/>
        </dgm:presLayoutVars>
      </dgm:prSet>
      <dgm:spPr/>
    </dgm:pt>
    <dgm:pt modelId="{89472D3C-3E19-2C4C-86E7-3CDD69A9C836}" type="pres">
      <dgm:prSet presAssocID="{E0DEEA55-2D65-4B31-B126-0160737E621A}" presName="linNode" presStyleCnt="0"/>
      <dgm:spPr/>
    </dgm:pt>
    <dgm:pt modelId="{B79D3CD4-B25F-9341-A877-6F0F4CCF5569}" type="pres">
      <dgm:prSet presAssocID="{E0DEEA55-2D65-4B31-B126-0160737E621A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AD8504A7-912A-5C45-986F-DDFDEAE8FC95}" type="pres">
      <dgm:prSet presAssocID="{E0DEEA55-2D65-4B31-B126-0160737E621A}" presName="descendantText" presStyleLbl="alignAccFollowNode1" presStyleIdx="0" presStyleCnt="5">
        <dgm:presLayoutVars>
          <dgm:bulletEnabled/>
        </dgm:presLayoutVars>
      </dgm:prSet>
      <dgm:spPr/>
    </dgm:pt>
    <dgm:pt modelId="{C7201601-BE33-AE4F-A5E3-85376878D2D9}" type="pres">
      <dgm:prSet presAssocID="{0ACDB573-22EB-4D3B-9710-8119E2424280}" presName="sp" presStyleCnt="0"/>
      <dgm:spPr/>
    </dgm:pt>
    <dgm:pt modelId="{D4539545-48D7-2946-B477-20FAF91862BE}" type="pres">
      <dgm:prSet presAssocID="{36E6F18C-B022-4CB7-8A7E-2192E220B682}" presName="linNode" presStyleCnt="0"/>
      <dgm:spPr/>
    </dgm:pt>
    <dgm:pt modelId="{5EAB452A-2665-5D47-8B0C-54D424B25691}" type="pres">
      <dgm:prSet presAssocID="{36E6F18C-B022-4CB7-8A7E-2192E220B682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2338EE77-BD9C-6048-9A72-91FBBAF689C1}" type="pres">
      <dgm:prSet presAssocID="{36E6F18C-B022-4CB7-8A7E-2192E220B682}" presName="descendantText" presStyleLbl="alignAccFollowNode1" presStyleIdx="1" presStyleCnt="5">
        <dgm:presLayoutVars>
          <dgm:bulletEnabled/>
        </dgm:presLayoutVars>
      </dgm:prSet>
      <dgm:spPr/>
    </dgm:pt>
    <dgm:pt modelId="{4DFC441B-ECA7-F047-83FE-A79F4B3A274C}" type="pres">
      <dgm:prSet presAssocID="{ABCC7E4C-AC6F-4755-8A6A-D6C969C4394A}" presName="sp" presStyleCnt="0"/>
      <dgm:spPr/>
    </dgm:pt>
    <dgm:pt modelId="{DCF8F166-AB3B-FF42-9801-801B5C28B948}" type="pres">
      <dgm:prSet presAssocID="{2B29296C-FDDC-4988-AC75-D2DBB1A9B915}" presName="linNode" presStyleCnt="0"/>
      <dgm:spPr/>
    </dgm:pt>
    <dgm:pt modelId="{C85DE23D-D196-DB45-846E-FB6AFE8F95EE}" type="pres">
      <dgm:prSet presAssocID="{2B29296C-FDDC-4988-AC75-D2DBB1A9B915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0D6AA1E9-37AD-DE4B-986C-B88D39280B77}" type="pres">
      <dgm:prSet presAssocID="{2B29296C-FDDC-4988-AC75-D2DBB1A9B915}" presName="descendantText" presStyleLbl="alignAccFollowNode1" presStyleIdx="2" presStyleCnt="5">
        <dgm:presLayoutVars>
          <dgm:bulletEnabled/>
        </dgm:presLayoutVars>
      </dgm:prSet>
      <dgm:spPr/>
    </dgm:pt>
    <dgm:pt modelId="{32C641B2-8FFA-B14F-9B05-865AAAF9C7E9}" type="pres">
      <dgm:prSet presAssocID="{275C388D-1AFC-4D29-BD80-3ADB2B0E3B35}" presName="sp" presStyleCnt="0"/>
      <dgm:spPr/>
    </dgm:pt>
    <dgm:pt modelId="{28E1BF58-55D0-FD42-BF86-DF1DB72C3289}" type="pres">
      <dgm:prSet presAssocID="{1B740231-678F-4059-AC03-C19FE5316882}" presName="linNode" presStyleCnt="0"/>
      <dgm:spPr/>
    </dgm:pt>
    <dgm:pt modelId="{D62129C0-FC1C-0D4F-9454-ACDBF44B5AA3}" type="pres">
      <dgm:prSet presAssocID="{1B740231-678F-4059-AC03-C19FE5316882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2D77DD23-8F42-564E-A4FC-8A7635DE25AC}" type="pres">
      <dgm:prSet presAssocID="{1B740231-678F-4059-AC03-C19FE5316882}" presName="descendantText" presStyleLbl="alignAccFollowNode1" presStyleIdx="3" presStyleCnt="5">
        <dgm:presLayoutVars>
          <dgm:bulletEnabled/>
        </dgm:presLayoutVars>
      </dgm:prSet>
      <dgm:spPr/>
    </dgm:pt>
    <dgm:pt modelId="{881B0033-05DF-D045-9928-19BA5E330A01}" type="pres">
      <dgm:prSet presAssocID="{C0A9E263-F2CF-4441-AB6C-884001B81341}" presName="sp" presStyleCnt="0"/>
      <dgm:spPr/>
    </dgm:pt>
    <dgm:pt modelId="{D27DB261-0D9F-8A45-B126-0284E71FAEC8}" type="pres">
      <dgm:prSet presAssocID="{A1E7FB40-1952-4CD3-9317-578B228FE32D}" presName="linNode" presStyleCnt="0"/>
      <dgm:spPr/>
    </dgm:pt>
    <dgm:pt modelId="{FA8DB3BE-A170-AA43-8E10-FE3C195C566B}" type="pres">
      <dgm:prSet presAssocID="{A1E7FB40-1952-4CD3-9317-578B228FE32D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3ECAAD3D-6010-494F-9D44-B76026213579}" type="pres">
      <dgm:prSet presAssocID="{A1E7FB40-1952-4CD3-9317-578B228FE32D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19970A05-0E4B-4320-B93F-7E762AD44ED4}" srcId="{75A84DF4-6BE4-4F1B-8744-7BFA7E8D28D5}" destId="{E0DEEA55-2D65-4B31-B126-0160737E621A}" srcOrd="0" destOrd="0" parTransId="{BBAB947F-DA26-4AC3-A44B-C6C01310B09C}" sibTransId="{0ACDB573-22EB-4D3B-9710-8119E2424280}"/>
    <dgm:cxn modelId="{6C1CA514-26C5-49D3-9243-0E0D26C7ED96}" srcId="{E0DEEA55-2D65-4B31-B126-0160737E621A}" destId="{89AEB290-F1A4-434F-ACDA-750919D9BB21}" srcOrd="0" destOrd="0" parTransId="{D805CA83-A3FA-4D65-B236-AD0168DA091F}" sibTransId="{1279E891-904D-4D58-B0A3-10287A50FC5D}"/>
    <dgm:cxn modelId="{16BA682B-1E1F-2643-8B1A-C44C484AD664}" type="presOf" srcId="{F8FFDEB6-DF87-4061-8116-197DC0E40521}" destId="{0D6AA1E9-37AD-DE4B-986C-B88D39280B77}" srcOrd="0" destOrd="0" presId="urn:microsoft.com/office/officeart/2016/7/layout/VerticalSolidActionList"/>
    <dgm:cxn modelId="{7CD6492F-094C-4812-B323-279937A4EFFB}" srcId="{75A84DF4-6BE4-4F1B-8744-7BFA7E8D28D5}" destId="{1B740231-678F-4059-AC03-C19FE5316882}" srcOrd="3" destOrd="0" parTransId="{010E40C5-3A3E-4BCC-8408-8CC9E93AEB89}" sibTransId="{C0A9E263-F2CF-4441-AB6C-884001B81341}"/>
    <dgm:cxn modelId="{AC705434-6A22-4578-8A6F-BCA7728A70AD}" srcId="{A1E7FB40-1952-4CD3-9317-578B228FE32D}" destId="{6AAD161A-D251-4B60-B158-37374077EB06}" srcOrd="0" destOrd="0" parTransId="{3F46BD68-DFD7-441F-B71D-5B4629EAA8C9}" sibTransId="{9BE04330-3C07-4B47-BA08-9BDB91DC4DC7}"/>
    <dgm:cxn modelId="{71918035-17FE-E84E-A9FC-428CC3880754}" type="presOf" srcId="{A1E7FB40-1952-4CD3-9317-578B228FE32D}" destId="{FA8DB3BE-A170-AA43-8E10-FE3C195C566B}" srcOrd="0" destOrd="0" presId="urn:microsoft.com/office/officeart/2016/7/layout/VerticalSolidActionList"/>
    <dgm:cxn modelId="{65D4BB39-9BCC-934D-A1DD-EDBFDBA022E9}" type="presOf" srcId="{6D8320B8-9352-4397-90BB-DCC8A1EA5F5C}" destId="{2338EE77-BD9C-6048-9A72-91FBBAF689C1}" srcOrd="0" destOrd="0" presId="urn:microsoft.com/office/officeart/2016/7/layout/VerticalSolidActionList"/>
    <dgm:cxn modelId="{0AAFA13C-14D7-AC45-BF48-D1F0A07FB86C}" type="presOf" srcId="{36E6F18C-B022-4CB7-8A7E-2192E220B682}" destId="{5EAB452A-2665-5D47-8B0C-54D424B25691}" srcOrd="0" destOrd="0" presId="urn:microsoft.com/office/officeart/2016/7/layout/VerticalSolidActionList"/>
    <dgm:cxn modelId="{D41C4B5F-87D4-44CE-8943-1836B07761B2}" srcId="{75A84DF4-6BE4-4F1B-8744-7BFA7E8D28D5}" destId="{A1E7FB40-1952-4CD3-9317-578B228FE32D}" srcOrd="4" destOrd="0" parTransId="{F0ACBF79-4504-4992-A8ED-05BE80339214}" sibTransId="{549DF48D-90B2-4F05-96FD-F0A49327C6E6}"/>
    <dgm:cxn modelId="{2CD7566C-CCD4-1A41-BA7B-7DE1308986DA}" type="presOf" srcId="{89AEB290-F1A4-434F-ACDA-750919D9BB21}" destId="{AD8504A7-912A-5C45-986F-DDFDEAE8FC95}" srcOrd="0" destOrd="0" presId="urn:microsoft.com/office/officeart/2016/7/layout/VerticalSolidActionList"/>
    <dgm:cxn modelId="{8F0F4551-A9FD-4883-B066-97C77341E645}" srcId="{75A84DF4-6BE4-4F1B-8744-7BFA7E8D28D5}" destId="{36E6F18C-B022-4CB7-8A7E-2192E220B682}" srcOrd="1" destOrd="0" parTransId="{93478160-51CF-4695-A4F5-B4D859412FAD}" sibTransId="{ABCC7E4C-AC6F-4755-8A6A-D6C969C4394A}"/>
    <dgm:cxn modelId="{C3A52578-9AF3-47A9-9848-00CB6722D2F5}" srcId="{36E6F18C-B022-4CB7-8A7E-2192E220B682}" destId="{6D8320B8-9352-4397-90BB-DCC8A1EA5F5C}" srcOrd="0" destOrd="0" parTransId="{9DD0A9CD-2E85-48A4-93B2-FC8831386E07}" sibTransId="{6AFC89EF-433D-4427-A227-8224418A83F4}"/>
    <dgm:cxn modelId="{C55A2695-22C1-134E-AC33-F33879788C41}" type="presOf" srcId="{2B29296C-FDDC-4988-AC75-D2DBB1A9B915}" destId="{C85DE23D-D196-DB45-846E-FB6AFE8F95EE}" srcOrd="0" destOrd="0" presId="urn:microsoft.com/office/officeart/2016/7/layout/VerticalSolidActionList"/>
    <dgm:cxn modelId="{28619998-FF8A-423E-9536-1DD79D62672C}" srcId="{2B29296C-FDDC-4988-AC75-D2DBB1A9B915}" destId="{F8FFDEB6-DF87-4061-8116-197DC0E40521}" srcOrd="0" destOrd="0" parTransId="{8306CBEB-C603-44B2-8F13-0604C4CFD8FA}" sibTransId="{DFF7A297-04BF-42DD-A5E7-D77675B8CEF4}"/>
    <dgm:cxn modelId="{8A9E0EBE-DC0A-8146-8AC5-98DFF609CA97}" type="presOf" srcId="{6AAD161A-D251-4B60-B158-37374077EB06}" destId="{3ECAAD3D-6010-494F-9D44-B76026213579}" srcOrd="0" destOrd="0" presId="urn:microsoft.com/office/officeart/2016/7/layout/VerticalSolidActionList"/>
    <dgm:cxn modelId="{5A055FCA-7287-45EE-872B-122E55CDABE6}" srcId="{75A84DF4-6BE4-4F1B-8744-7BFA7E8D28D5}" destId="{2B29296C-FDDC-4988-AC75-D2DBB1A9B915}" srcOrd="2" destOrd="0" parTransId="{89DC9EDD-5055-4C40-83E4-671BF15BFD57}" sibTransId="{275C388D-1AFC-4D29-BD80-3ADB2B0E3B35}"/>
    <dgm:cxn modelId="{866E2DE5-39C5-C744-8B43-1C87FA47EFD0}" type="presOf" srcId="{A2D9FCE0-E2AE-427C-9A8C-FBAA49F69807}" destId="{2D77DD23-8F42-564E-A4FC-8A7635DE25AC}" srcOrd="0" destOrd="0" presId="urn:microsoft.com/office/officeart/2016/7/layout/VerticalSolidActionList"/>
    <dgm:cxn modelId="{EE6977E8-973E-4AA8-8686-5621C593C190}" srcId="{1B740231-678F-4059-AC03-C19FE5316882}" destId="{A2D9FCE0-E2AE-427C-9A8C-FBAA49F69807}" srcOrd="0" destOrd="0" parTransId="{C5551460-7E5A-4F40-8837-C4EC08DD0C4A}" sibTransId="{3725AAC3-44B6-42E2-B9C8-48D883865BDE}"/>
    <dgm:cxn modelId="{8825B0EB-2C94-994C-9E5F-570AB2E67658}" type="presOf" srcId="{1B740231-678F-4059-AC03-C19FE5316882}" destId="{D62129C0-FC1C-0D4F-9454-ACDBF44B5AA3}" srcOrd="0" destOrd="0" presId="urn:microsoft.com/office/officeart/2016/7/layout/VerticalSolidActionList"/>
    <dgm:cxn modelId="{D94911F0-82DD-E14B-BB4C-567D41E1C789}" type="presOf" srcId="{75A84DF4-6BE4-4F1B-8744-7BFA7E8D28D5}" destId="{0AA12857-B973-6147-A40C-43C644283B6F}" srcOrd="0" destOrd="0" presId="urn:microsoft.com/office/officeart/2016/7/layout/VerticalSolidActionList"/>
    <dgm:cxn modelId="{35A507FC-56EC-BC48-9CD8-9B567AC9C48B}" type="presOf" srcId="{E0DEEA55-2D65-4B31-B126-0160737E621A}" destId="{B79D3CD4-B25F-9341-A877-6F0F4CCF5569}" srcOrd="0" destOrd="0" presId="urn:microsoft.com/office/officeart/2016/7/layout/VerticalSolidActionList"/>
    <dgm:cxn modelId="{0CBFB225-48C6-4B4A-9E7C-9A91E8700362}" type="presParOf" srcId="{0AA12857-B973-6147-A40C-43C644283B6F}" destId="{89472D3C-3E19-2C4C-86E7-3CDD69A9C836}" srcOrd="0" destOrd="0" presId="urn:microsoft.com/office/officeart/2016/7/layout/VerticalSolidActionList"/>
    <dgm:cxn modelId="{20629F7E-CF34-7F47-BD9C-4E33B88CC229}" type="presParOf" srcId="{89472D3C-3E19-2C4C-86E7-3CDD69A9C836}" destId="{B79D3CD4-B25F-9341-A877-6F0F4CCF5569}" srcOrd="0" destOrd="0" presId="urn:microsoft.com/office/officeart/2016/7/layout/VerticalSolidActionList"/>
    <dgm:cxn modelId="{D6FED2B8-1274-D142-A1FA-663F47666EA0}" type="presParOf" srcId="{89472D3C-3E19-2C4C-86E7-3CDD69A9C836}" destId="{AD8504A7-912A-5C45-986F-DDFDEAE8FC95}" srcOrd="1" destOrd="0" presId="urn:microsoft.com/office/officeart/2016/7/layout/VerticalSolidActionList"/>
    <dgm:cxn modelId="{45C783EE-87DA-084D-8C33-37AAD653A50F}" type="presParOf" srcId="{0AA12857-B973-6147-A40C-43C644283B6F}" destId="{C7201601-BE33-AE4F-A5E3-85376878D2D9}" srcOrd="1" destOrd="0" presId="urn:microsoft.com/office/officeart/2016/7/layout/VerticalSolidActionList"/>
    <dgm:cxn modelId="{20BCD6F5-D258-1F42-81DF-968835270665}" type="presParOf" srcId="{0AA12857-B973-6147-A40C-43C644283B6F}" destId="{D4539545-48D7-2946-B477-20FAF91862BE}" srcOrd="2" destOrd="0" presId="urn:microsoft.com/office/officeart/2016/7/layout/VerticalSolidActionList"/>
    <dgm:cxn modelId="{7E570367-3C17-054E-8A53-343069BFA7DC}" type="presParOf" srcId="{D4539545-48D7-2946-B477-20FAF91862BE}" destId="{5EAB452A-2665-5D47-8B0C-54D424B25691}" srcOrd="0" destOrd="0" presId="urn:microsoft.com/office/officeart/2016/7/layout/VerticalSolidActionList"/>
    <dgm:cxn modelId="{B0557C8E-1172-CD40-8D9D-FFD0368F60BB}" type="presParOf" srcId="{D4539545-48D7-2946-B477-20FAF91862BE}" destId="{2338EE77-BD9C-6048-9A72-91FBBAF689C1}" srcOrd="1" destOrd="0" presId="urn:microsoft.com/office/officeart/2016/7/layout/VerticalSolidActionList"/>
    <dgm:cxn modelId="{614E0162-DAE1-D248-BCEB-55DE4EDF94B4}" type="presParOf" srcId="{0AA12857-B973-6147-A40C-43C644283B6F}" destId="{4DFC441B-ECA7-F047-83FE-A79F4B3A274C}" srcOrd="3" destOrd="0" presId="urn:microsoft.com/office/officeart/2016/7/layout/VerticalSolidActionList"/>
    <dgm:cxn modelId="{7F1E42D4-DC71-734A-9E19-68662E3354DA}" type="presParOf" srcId="{0AA12857-B973-6147-A40C-43C644283B6F}" destId="{DCF8F166-AB3B-FF42-9801-801B5C28B948}" srcOrd="4" destOrd="0" presId="urn:microsoft.com/office/officeart/2016/7/layout/VerticalSolidActionList"/>
    <dgm:cxn modelId="{83AE8FD3-BB5B-0B4E-A141-1FF22F0436ED}" type="presParOf" srcId="{DCF8F166-AB3B-FF42-9801-801B5C28B948}" destId="{C85DE23D-D196-DB45-846E-FB6AFE8F95EE}" srcOrd="0" destOrd="0" presId="urn:microsoft.com/office/officeart/2016/7/layout/VerticalSolidActionList"/>
    <dgm:cxn modelId="{0E23F08A-C0C3-F643-A01E-AC9807E4ABD2}" type="presParOf" srcId="{DCF8F166-AB3B-FF42-9801-801B5C28B948}" destId="{0D6AA1E9-37AD-DE4B-986C-B88D39280B77}" srcOrd="1" destOrd="0" presId="urn:microsoft.com/office/officeart/2016/7/layout/VerticalSolidActionList"/>
    <dgm:cxn modelId="{06867C06-8527-4843-9541-954399878433}" type="presParOf" srcId="{0AA12857-B973-6147-A40C-43C644283B6F}" destId="{32C641B2-8FFA-B14F-9B05-865AAAF9C7E9}" srcOrd="5" destOrd="0" presId="urn:microsoft.com/office/officeart/2016/7/layout/VerticalSolidActionList"/>
    <dgm:cxn modelId="{7EABB358-ACA0-C64D-B98F-D0D82426E63E}" type="presParOf" srcId="{0AA12857-B973-6147-A40C-43C644283B6F}" destId="{28E1BF58-55D0-FD42-BF86-DF1DB72C3289}" srcOrd="6" destOrd="0" presId="urn:microsoft.com/office/officeart/2016/7/layout/VerticalSolidActionList"/>
    <dgm:cxn modelId="{72871161-6BB5-4C41-BBBC-24EA428DB701}" type="presParOf" srcId="{28E1BF58-55D0-FD42-BF86-DF1DB72C3289}" destId="{D62129C0-FC1C-0D4F-9454-ACDBF44B5AA3}" srcOrd="0" destOrd="0" presId="urn:microsoft.com/office/officeart/2016/7/layout/VerticalSolidActionList"/>
    <dgm:cxn modelId="{534610E5-388B-0740-8414-BEF1FFDB2A03}" type="presParOf" srcId="{28E1BF58-55D0-FD42-BF86-DF1DB72C3289}" destId="{2D77DD23-8F42-564E-A4FC-8A7635DE25AC}" srcOrd="1" destOrd="0" presId="urn:microsoft.com/office/officeart/2016/7/layout/VerticalSolidActionList"/>
    <dgm:cxn modelId="{E4DE54CA-6A99-4442-978B-FD86DA671163}" type="presParOf" srcId="{0AA12857-B973-6147-A40C-43C644283B6F}" destId="{881B0033-05DF-D045-9928-19BA5E330A01}" srcOrd="7" destOrd="0" presId="urn:microsoft.com/office/officeart/2016/7/layout/VerticalSolidActionList"/>
    <dgm:cxn modelId="{2C243321-83AD-B047-8CB3-2907FD98FCB0}" type="presParOf" srcId="{0AA12857-B973-6147-A40C-43C644283B6F}" destId="{D27DB261-0D9F-8A45-B126-0284E71FAEC8}" srcOrd="8" destOrd="0" presId="urn:microsoft.com/office/officeart/2016/7/layout/VerticalSolidActionList"/>
    <dgm:cxn modelId="{68A1BE7E-EF81-A74F-A88C-691D46BECE21}" type="presParOf" srcId="{D27DB261-0D9F-8A45-B126-0284E71FAEC8}" destId="{FA8DB3BE-A170-AA43-8E10-FE3C195C566B}" srcOrd="0" destOrd="0" presId="urn:microsoft.com/office/officeart/2016/7/layout/VerticalSolidActionList"/>
    <dgm:cxn modelId="{BD679255-CD07-5C42-A9E6-31C6A25A40EC}" type="presParOf" srcId="{D27DB261-0D9F-8A45-B126-0284E71FAEC8}" destId="{3ECAAD3D-6010-494F-9D44-B76026213579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8CB5BFD-3335-49A5-BA69-B0166A4A98A1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E1CFCBA-35E0-4670-96A9-45B7B720CCCC}">
      <dgm:prSet/>
      <dgm:spPr/>
      <dgm:t>
        <a:bodyPr/>
        <a:lstStyle/>
        <a:p>
          <a:r>
            <a:rPr lang="en-US" b="0" i="0"/>
            <a:t>What is the problem?</a:t>
          </a:r>
          <a:endParaRPr lang="en-US"/>
        </a:p>
      </dgm:t>
    </dgm:pt>
    <dgm:pt modelId="{5B1EBA44-6E55-40E4-B489-E10BA5C8763F}" type="parTrans" cxnId="{A7018754-4B63-4D66-909B-48BCD5483C7A}">
      <dgm:prSet/>
      <dgm:spPr/>
      <dgm:t>
        <a:bodyPr/>
        <a:lstStyle/>
        <a:p>
          <a:endParaRPr lang="en-US"/>
        </a:p>
      </dgm:t>
    </dgm:pt>
    <dgm:pt modelId="{6182F2F9-B8EF-405E-AA52-AC6B4CAD8437}" type="sibTrans" cxnId="{A7018754-4B63-4D66-909B-48BCD5483C7A}">
      <dgm:prSet/>
      <dgm:spPr/>
      <dgm:t>
        <a:bodyPr/>
        <a:lstStyle/>
        <a:p>
          <a:endParaRPr lang="en-US"/>
        </a:p>
      </dgm:t>
    </dgm:pt>
    <dgm:pt modelId="{6366778C-7C5C-4DA3-B559-7832DCB7EF96}">
      <dgm:prSet/>
      <dgm:spPr/>
      <dgm:t>
        <a:bodyPr/>
        <a:lstStyle/>
        <a:p>
          <a:r>
            <a:rPr lang="en-US" b="0" i="0"/>
            <a:t>What are my options?</a:t>
          </a:r>
          <a:endParaRPr lang="en-US"/>
        </a:p>
      </dgm:t>
    </dgm:pt>
    <dgm:pt modelId="{EC1993C3-E50D-4E80-B6CE-EA8FD8AE54A1}" type="parTrans" cxnId="{75D2B644-B6CD-493B-B364-97E829073B9F}">
      <dgm:prSet/>
      <dgm:spPr/>
      <dgm:t>
        <a:bodyPr/>
        <a:lstStyle/>
        <a:p>
          <a:endParaRPr lang="en-US"/>
        </a:p>
      </dgm:t>
    </dgm:pt>
    <dgm:pt modelId="{DDBAEEE6-418E-4070-88C2-C30FFA11BF4C}" type="sibTrans" cxnId="{75D2B644-B6CD-493B-B364-97E829073B9F}">
      <dgm:prSet/>
      <dgm:spPr/>
      <dgm:t>
        <a:bodyPr/>
        <a:lstStyle/>
        <a:p>
          <a:endParaRPr lang="en-US"/>
        </a:p>
      </dgm:t>
    </dgm:pt>
    <dgm:pt modelId="{FBF73F82-0044-4455-AD58-0650EC01458F}">
      <dgm:prSet/>
      <dgm:spPr/>
      <dgm:t>
        <a:bodyPr/>
        <a:lstStyle/>
        <a:p>
          <a:r>
            <a:rPr lang="en-US" b="0" i="0"/>
            <a:t>Which is the best solution to use?</a:t>
          </a:r>
          <a:endParaRPr lang="en-US"/>
        </a:p>
      </dgm:t>
    </dgm:pt>
    <dgm:pt modelId="{B7FFD7A9-E7F0-4A0B-906F-E9192C399320}" type="parTrans" cxnId="{34E8B871-103E-47C6-9E9E-286F89D47CF1}">
      <dgm:prSet/>
      <dgm:spPr/>
      <dgm:t>
        <a:bodyPr/>
        <a:lstStyle/>
        <a:p>
          <a:endParaRPr lang="en-US"/>
        </a:p>
      </dgm:t>
    </dgm:pt>
    <dgm:pt modelId="{E2772B5B-D3C1-4BE0-9A0A-8DD56CAB51EC}" type="sibTrans" cxnId="{34E8B871-103E-47C6-9E9E-286F89D47CF1}">
      <dgm:prSet/>
      <dgm:spPr/>
      <dgm:t>
        <a:bodyPr/>
        <a:lstStyle/>
        <a:p>
          <a:endParaRPr lang="en-US"/>
        </a:p>
      </dgm:t>
    </dgm:pt>
    <dgm:pt modelId="{ECE086A0-313F-4A71-AFA7-995A07708559}">
      <dgm:prSet/>
      <dgm:spPr/>
      <dgm:t>
        <a:bodyPr/>
        <a:lstStyle/>
        <a:p>
          <a:r>
            <a:rPr lang="en-US" b="0" i="0"/>
            <a:t>Apply the solution</a:t>
          </a:r>
          <a:endParaRPr lang="en-US"/>
        </a:p>
      </dgm:t>
    </dgm:pt>
    <dgm:pt modelId="{CEF9D476-89D9-4E68-BDB0-2E4ECFCA1DF5}" type="parTrans" cxnId="{1CA9D3B1-F742-481C-9ACD-32C030C67E59}">
      <dgm:prSet/>
      <dgm:spPr/>
      <dgm:t>
        <a:bodyPr/>
        <a:lstStyle/>
        <a:p>
          <a:endParaRPr lang="en-US"/>
        </a:p>
      </dgm:t>
    </dgm:pt>
    <dgm:pt modelId="{46110AA3-6BFC-4DBF-BBF3-5A70DE23549D}" type="sibTrans" cxnId="{1CA9D3B1-F742-481C-9ACD-32C030C67E59}">
      <dgm:prSet/>
      <dgm:spPr/>
      <dgm:t>
        <a:bodyPr/>
        <a:lstStyle/>
        <a:p>
          <a:endParaRPr lang="en-US"/>
        </a:p>
      </dgm:t>
    </dgm:pt>
    <dgm:pt modelId="{46B2C812-4096-48A9-94A9-19E2564CB7CC}">
      <dgm:prSet/>
      <dgm:spPr/>
      <dgm:t>
        <a:bodyPr/>
        <a:lstStyle/>
        <a:p>
          <a:r>
            <a:rPr lang="en-US" b="0" i="0"/>
            <a:t>Evaluate the results: if successful provide positive feedback; if not, go back to Step 2</a:t>
          </a:r>
          <a:endParaRPr lang="en-US"/>
        </a:p>
      </dgm:t>
    </dgm:pt>
    <dgm:pt modelId="{07889836-F6B3-4726-8048-A8074B96B049}" type="parTrans" cxnId="{40467B7C-F58B-4F2A-8113-03A3AE633641}">
      <dgm:prSet/>
      <dgm:spPr/>
      <dgm:t>
        <a:bodyPr/>
        <a:lstStyle/>
        <a:p>
          <a:endParaRPr lang="en-US"/>
        </a:p>
      </dgm:t>
    </dgm:pt>
    <dgm:pt modelId="{D214F85E-536A-41FA-98AC-1B1CDD809BA9}" type="sibTrans" cxnId="{40467B7C-F58B-4F2A-8113-03A3AE633641}">
      <dgm:prSet/>
      <dgm:spPr/>
      <dgm:t>
        <a:bodyPr/>
        <a:lstStyle/>
        <a:p>
          <a:endParaRPr lang="en-US"/>
        </a:p>
      </dgm:t>
    </dgm:pt>
    <dgm:pt modelId="{61708FA0-5B4C-104D-9E46-CBE5C00D9DA9}" type="pres">
      <dgm:prSet presAssocID="{18CB5BFD-3335-49A5-BA69-B0166A4A98A1}" presName="outerComposite" presStyleCnt="0">
        <dgm:presLayoutVars>
          <dgm:chMax val="5"/>
          <dgm:dir/>
          <dgm:resizeHandles val="exact"/>
        </dgm:presLayoutVars>
      </dgm:prSet>
      <dgm:spPr/>
    </dgm:pt>
    <dgm:pt modelId="{9430A8B7-9F0F-CC47-955F-D34224C01593}" type="pres">
      <dgm:prSet presAssocID="{18CB5BFD-3335-49A5-BA69-B0166A4A98A1}" presName="dummyMaxCanvas" presStyleCnt="0">
        <dgm:presLayoutVars/>
      </dgm:prSet>
      <dgm:spPr/>
    </dgm:pt>
    <dgm:pt modelId="{336B9A1F-A4D8-934B-B599-B2AA1BEBE7B2}" type="pres">
      <dgm:prSet presAssocID="{18CB5BFD-3335-49A5-BA69-B0166A4A98A1}" presName="FiveNodes_1" presStyleLbl="node1" presStyleIdx="0" presStyleCnt="5">
        <dgm:presLayoutVars>
          <dgm:bulletEnabled val="1"/>
        </dgm:presLayoutVars>
      </dgm:prSet>
      <dgm:spPr/>
    </dgm:pt>
    <dgm:pt modelId="{78078619-FB80-AF4D-A27F-B369B1EBFA81}" type="pres">
      <dgm:prSet presAssocID="{18CB5BFD-3335-49A5-BA69-B0166A4A98A1}" presName="FiveNodes_2" presStyleLbl="node1" presStyleIdx="1" presStyleCnt="5">
        <dgm:presLayoutVars>
          <dgm:bulletEnabled val="1"/>
        </dgm:presLayoutVars>
      </dgm:prSet>
      <dgm:spPr/>
    </dgm:pt>
    <dgm:pt modelId="{9DDC2624-9511-CB46-88F9-0A7ADC06BFF4}" type="pres">
      <dgm:prSet presAssocID="{18CB5BFD-3335-49A5-BA69-B0166A4A98A1}" presName="FiveNodes_3" presStyleLbl="node1" presStyleIdx="2" presStyleCnt="5">
        <dgm:presLayoutVars>
          <dgm:bulletEnabled val="1"/>
        </dgm:presLayoutVars>
      </dgm:prSet>
      <dgm:spPr/>
    </dgm:pt>
    <dgm:pt modelId="{0CE354FB-0D6A-554E-B3CF-B6D900D00184}" type="pres">
      <dgm:prSet presAssocID="{18CB5BFD-3335-49A5-BA69-B0166A4A98A1}" presName="FiveNodes_4" presStyleLbl="node1" presStyleIdx="3" presStyleCnt="5">
        <dgm:presLayoutVars>
          <dgm:bulletEnabled val="1"/>
        </dgm:presLayoutVars>
      </dgm:prSet>
      <dgm:spPr/>
    </dgm:pt>
    <dgm:pt modelId="{7FFFB9E5-5A66-AE4D-9FCB-AAD392592FBF}" type="pres">
      <dgm:prSet presAssocID="{18CB5BFD-3335-49A5-BA69-B0166A4A98A1}" presName="FiveNodes_5" presStyleLbl="node1" presStyleIdx="4" presStyleCnt="5">
        <dgm:presLayoutVars>
          <dgm:bulletEnabled val="1"/>
        </dgm:presLayoutVars>
      </dgm:prSet>
      <dgm:spPr/>
    </dgm:pt>
    <dgm:pt modelId="{530D7B8C-369E-C74E-AAE2-6F8B852E83A5}" type="pres">
      <dgm:prSet presAssocID="{18CB5BFD-3335-49A5-BA69-B0166A4A98A1}" presName="FiveConn_1-2" presStyleLbl="fgAccFollowNode1" presStyleIdx="0" presStyleCnt="4">
        <dgm:presLayoutVars>
          <dgm:bulletEnabled val="1"/>
        </dgm:presLayoutVars>
      </dgm:prSet>
      <dgm:spPr/>
    </dgm:pt>
    <dgm:pt modelId="{7C7A4E5A-1DAE-5846-BE31-9EBB5BB88E42}" type="pres">
      <dgm:prSet presAssocID="{18CB5BFD-3335-49A5-BA69-B0166A4A98A1}" presName="FiveConn_2-3" presStyleLbl="fgAccFollowNode1" presStyleIdx="1" presStyleCnt="4">
        <dgm:presLayoutVars>
          <dgm:bulletEnabled val="1"/>
        </dgm:presLayoutVars>
      </dgm:prSet>
      <dgm:spPr/>
    </dgm:pt>
    <dgm:pt modelId="{9714EFFA-214C-914B-A163-B61E901937BD}" type="pres">
      <dgm:prSet presAssocID="{18CB5BFD-3335-49A5-BA69-B0166A4A98A1}" presName="FiveConn_3-4" presStyleLbl="fgAccFollowNode1" presStyleIdx="2" presStyleCnt="4">
        <dgm:presLayoutVars>
          <dgm:bulletEnabled val="1"/>
        </dgm:presLayoutVars>
      </dgm:prSet>
      <dgm:spPr/>
    </dgm:pt>
    <dgm:pt modelId="{04F62D66-F842-3A4D-B29B-62EE86435510}" type="pres">
      <dgm:prSet presAssocID="{18CB5BFD-3335-49A5-BA69-B0166A4A98A1}" presName="FiveConn_4-5" presStyleLbl="fgAccFollowNode1" presStyleIdx="3" presStyleCnt="4">
        <dgm:presLayoutVars>
          <dgm:bulletEnabled val="1"/>
        </dgm:presLayoutVars>
      </dgm:prSet>
      <dgm:spPr/>
    </dgm:pt>
    <dgm:pt modelId="{B3E01BB3-9F38-4349-A415-3889EAFB6D76}" type="pres">
      <dgm:prSet presAssocID="{18CB5BFD-3335-49A5-BA69-B0166A4A98A1}" presName="FiveNodes_1_text" presStyleLbl="node1" presStyleIdx="4" presStyleCnt="5">
        <dgm:presLayoutVars>
          <dgm:bulletEnabled val="1"/>
        </dgm:presLayoutVars>
      </dgm:prSet>
      <dgm:spPr/>
    </dgm:pt>
    <dgm:pt modelId="{1FDD81CA-04CF-5D45-9CA7-D8CD6010D25A}" type="pres">
      <dgm:prSet presAssocID="{18CB5BFD-3335-49A5-BA69-B0166A4A98A1}" presName="FiveNodes_2_text" presStyleLbl="node1" presStyleIdx="4" presStyleCnt="5">
        <dgm:presLayoutVars>
          <dgm:bulletEnabled val="1"/>
        </dgm:presLayoutVars>
      </dgm:prSet>
      <dgm:spPr/>
    </dgm:pt>
    <dgm:pt modelId="{26F3401E-A6B8-C343-B99A-CC73C9ED737B}" type="pres">
      <dgm:prSet presAssocID="{18CB5BFD-3335-49A5-BA69-B0166A4A98A1}" presName="FiveNodes_3_text" presStyleLbl="node1" presStyleIdx="4" presStyleCnt="5">
        <dgm:presLayoutVars>
          <dgm:bulletEnabled val="1"/>
        </dgm:presLayoutVars>
      </dgm:prSet>
      <dgm:spPr/>
    </dgm:pt>
    <dgm:pt modelId="{97452621-5B68-B640-A640-065669C32388}" type="pres">
      <dgm:prSet presAssocID="{18CB5BFD-3335-49A5-BA69-B0166A4A98A1}" presName="FiveNodes_4_text" presStyleLbl="node1" presStyleIdx="4" presStyleCnt="5">
        <dgm:presLayoutVars>
          <dgm:bulletEnabled val="1"/>
        </dgm:presLayoutVars>
      </dgm:prSet>
      <dgm:spPr/>
    </dgm:pt>
    <dgm:pt modelId="{B89A8CD3-9CFE-9F45-82E3-D402EB72E1AB}" type="pres">
      <dgm:prSet presAssocID="{18CB5BFD-3335-49A5-BA69-B0166A4A98A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9C499916-7026-B647-B46F-F8E3027F6E71}" type="presOf" srcId="{6E1CFCBA-35E0-4670-96A9-45B7B720CCCC}" destId="{336B9A1F-A4D8-934B-B599-B2AA1BEBE7B2}" srcOrd="0" destOrd="0" presId="urn:microsoft.com/office/officeart/2005/8/layout/vProcess5"/>
    <dgm:cxn modelId="{75D2B644-B6CD-493B-B364-97E829073B9F}" srcId="{18CB5BFD-3335-49A5-BA69-B0166A4A98A1}" destId="{6366778C-7C5C-4DA3-B559-7832DCB7EF96}" srcOrd="1" destOrd="0" parTransId="{EC1993C3-E50D-4E80-B6CE-EA8FD8AE54A1}" sibTransId="{DDBAEEE6-418E-4070-88C2-C30FFA11BF4C}"/>
    <dgm:cxn modelId="{CEC70B49-807F-2F4D-BA8B-518A58B27F47}" type="presOf" srcId="{E2772B5B-D3C1-4BE0-9A0A-8DD56CAB51EC}" destId="{9714EFFA-214C-914B-A163-B61E901937BD}" srcOrd="0" destOrd="0" presId="urn:microsoft.com/office/officeart/2005/8/layout/vProcess5"/>
    <dgm:cxn modelId="{A56D6350-564A-9E48-9BF0-EFD8D56287F8}" type="presOf" srcId="{DDBAEEE6-418E-4070-88C2-C30FFA11BF4C}" destId="{7C7A4E5A-1DAE-5846-BE31-9EBB5BB88E42}" srcOrd="0" destOrd="0" presId="urn:microsoft.com/office/officeart/2005/8/layout/vProcess5"/>
    <dgm:cxn modelId="{2BC86350-EDA0-6148-8277-A07B00E348CA}" type="presOf" srcId="{FBF73F82-0044-4455-AD58-0650EC01458F}" destId="{9DDC2624-9511-CB46-88F9-0A7ADC06BFF4}" srcOrd="0" destOrd="0" presId="urn:microsoft.com/office/officeart/2005/8/layout/vProcess5"/>
    <dgm:cxn modelId="{34E8B871-103E-47C6-9E9E-286F89D47CF1}" srcId="{18CB5BFD-3335-49A5-BA69-B0166A4A98A1}" destId="{FBF73F82-0044-4455-AD58-0650EC01458F}" srcOrd="2" destOrd="0" parTransId="{B7FFD7A9-E7F0-4A0B-906F-E9192C399320}" sibTransId="{E2772B5B-D3C1-4BE0-9A0A-8DD56CAB51EC}"/>
    <dgm:cxn modelId="{A7018754-4B63-4D66-909B-48BCD5483C7A}" srcId="{18CB5BFD-3335-49A5-BA69-B0166A4A98A1}" destId="{6E1CFCBA-35E0-4670-96A9-45B7B720CCCC}" srcOrd="0" destOrd="0" parTransId="{5B1EBA44-6E55-40E4-B489-E10BA5C8763F}" sibTransId="{6182F2F9-B8EF-405E-AA52-AC6B4CAD8437}"/>
    <dgm:cxn modelId="{40467B7C-F58B-4F2A-8113-03A3AE633641}" srcId="{18CB5BFD-3335-49A5-BA69-B0166A4A98A1}" destId="{46B2C812-4096-48A9-94A9-19E2564CB7CC}" srcOrd="4" destOrd="0" parTransId="{07889836-F6B3-4726-8048-A8074B96B049}" sibTransId="{D214F85E-536A-41FA-98AC-1B1CDD809BA9}"/>
    <dgm:cxn modelId="{11513984-763D-E943-9461-B9EC74B08764}" type="presOf" srcId="{46B2C812-4096-48A9-94A9-19E2564CB7CC}" destId="{7FFFB9E5-5A66-AE4D-9FCB-AAD392592FBF}" srcOrd="0" destOrd="0" presId="urn:microsoft.com/office/officeart/2005/8/layout/vProcess5"/>
    <dgm:cxn modelId="{98DB9186-AE3C-6E47-88D1-8B8100894BE0}" type="presOf" srcId="{46110AA3-6BFC-4DBF-BBF3-5A70DE23549D}" destId="{04F62D66-F842-3A4D-B29B-62EE86435510}" srcOrd="0" destOrd="0" presId="urn:microsoft.com/office/officeart/2005/8/layout/vProcess5"/>
    <dgm:cxn modelId="{E0C9D090-3FA8-074C-8CA2-1A6718668D75}" type="presOf" srcId="{46B2C812-4096-48A9-94A9-19E2564CB7CC}" destId="{B89A8CD3-9CFE-9F45-82E3-D402EB72E1AB}" srcOrd="1" destOrd="0" presId="urn:microsoft.com/office/officeart/2005/8/layout/vProcess5"/>
    <dgm:cxn modelId="{36C6599B-07E0-774E-9327-5D7060671A58}" type="presOf" srcId="{ECE086A0-313F-4A71-AFA7-995A07708559}" destId="{0CE354FB-0D6A-554E-B3CF-B6D900D00184}" srcOrd="0" destOrd="0" presId="urn:microsoft.com/office/officeart/2005/8/layout/vProcess5"/>
    <dgm:cxn modelId="{1F65CA9C-D984-6F4E-9552-01FF612F645B}" type="presOf" srcId="{6182F2F9-B8EF-405E-AA52-AC6B4CAD8437}" destId="{530D7B8C-369E-C74E-AAE2-6F8B852E83A5}" srcOrd="0" destOrd="0" presId="urn:microsoft.com/office/officeart/2005/8/layout/vProcess5"/>
    <dgm:cxn modelId="{7A1FEDA3-79AB-BC47-8D99-873DF7C74C10}" type="presOf" srcId="{18CB5BFD-3335-49A5-BA69-B0166A4A98A1}" destId="{61708FA0-5B4C-104D-9E46-CBE5C00D9DA9}" srcOrd="0" destOrd="0" presId="urn:microsoft.com/office/officeart/2005/8/layout/vProcess5"/>
    <dgm:cxn modelId="{1CA9D3B1-F742-481C-9ACD-32C030C67E59}" srcId="{18CB5BFD-3335-49A5-BA69-B0166A4A98A1}" destId="{ECE086A0-313F-4A71-AFA7-995A07708559}" srcOrd="3" destOrd="0" parTransId="{CEF9D476-89D9-4E68-BDB0-2E4ECFCA1DF5}" sibTransId="{46110AA3-6BFC-4DBF-BBF3-5A70DE23549D}"/>
    <dgm:cxn modelId="{D26B20B6-04E7-644C-8EDC-1F6417C41041}" type="presOf" srcId="{6E1CFCBA-35E0-4670-96A9-45B7B720CCCC}" destId="{B3E01BB3-9F38-4349-A415-3889EAFB6D76}" srcOrd="1" destOrd="0" presId="urn:microsoft.com/office/officeart/2005/8/layout/vProcess5"/>
    <dgm:cxn modelId="{74988FBE-4861-764A-9F5A-D7E57030E24C}" type="presOf" srcId="{ECE086A0-313F-4A71-AFA7-995A07708559}" destId="{97452621-5B68-B640-A640-065669C32388}" srcOrd="1" destOrd="0" presId="urn:microsoft.com/office/officeart/2005/8/layout/vProcess5"/>
    <dgm:cxn modelId="{8C594FC9-10A1-694C-BC93-5B1077C1050A}" type="presOf" srcId="{FBF73F82-0044-4455-AD58-0650EC01458F}" destId="{26F3401E-A6B8-C343-B99A-CC73C9ED737B}" srcOrd="1" destOrd="0" presId="urn:microsoft.com/office/officeart/2005/8/layout/vProcess5"/>
    <dgm:cxn modelId="{BBC3A4DF-EE5D-334F-A2AC-E601A1B039B6}" type="presOf" srcId="{6366778C-7C5C-4DA3-B559-7832DCB7EF96}" destId="{78078619-FB80-AF4D-A27F-B369B1EBFA81}" srcOrd="0" destOrd="0" presId="urn:microsoft.com/office/officeart/2005/8/layout/vProcess5"/>
    <dgm:cxn modelId="{76EA88F8-DC65-8F42-AE0A-0D5876F0CAF8}" type="presOf" srcId="{6366778C-7C5C-4DA3-B559-7832DCB7EF96}" destId="{1FDD81CA-04CF-5D45-9CA7-D8CD6010D25A}" srcOrd="1" destOrd="0" presId="urn:microsoft.com/office/officeart/2005/8/layout/vProcess5"/>
    <dgm:cxn modelId="{5E2F131A-933D-3E46-9C48-4C1D5C589827}" type="presParOf" srcId="{61708FA0-5B4C-104D-9E46-CBE5C00D9DA9}" destId="{9430A8B7-9F0F-CC47-955F-D34224C01593}" srcOrd="0" destOrd="0" presId="urn:microsoft.com/office/officeart/2005/8/layout/vProcess5"/>
    <dgm:cxn modelId="{AA37F6B4-377B-344A-9CE1-8BDC580BFC8E}" type="presParOf" srcId="{61708FA0-5B4C-104D-9E46-CBE5C00D9DA9}" destId="{336B9A1F-A4D8-934B-B599-B2AA1BEBE7B2}" srcOrd="1" destOrd="0" presId="urn:microsoft.com/office/officeart/2005/8/layout/vProcess5"/>
    <dgm:cxn modelId="{99344AAB-A9F5-DF41-A740-13A48151D2AC}" type="presParOf" srcId="{61708FA0-5B4C-104D-9E46-CBE5C00D9DA9}" destId="{78078619-FB80-AF4D-A27F-B369B1EBFA81}" srcOrd="2" destOrd="0" presId="urn:microsoft.com/office/officeart/2005/8/layout/vProcess5"/>
    <dgm:cxn modelId="{182FAB5F-4FDE-5948-96BD-02952A6CD67D}" type="presParOf" srcId="{61708FA0-5B4C-104D-9E46-CBE5C00D9DA9}" destId="{9DDC2624-9511-CB46-88F9-0A7ADC06BFF4}" srcOrd="3" destOrd="0" presId="urn:microsoft.com/office/officeart/2005/8/layout/vProcess5"/>
    <dgm:cxn modelId="{D214F58A-7C3A-9A4D-A668-5075589FB9E9}" type="presParOf" srcId="{61708FA0-5B4C-104D-9E46-CBE5C00D9DA9}" destId="{0CE354FB-0D6A-554E-B3CF-B6D900D00184}" srcOrd="4" destOrd="0" presId="urn:microsoft.com/office/officeart/2005/8/layout/vProcess5"/>
    <dgm:cxn modelId="{D0C32461-CB15-D24E-BD66-AA7FBD8D5BE4}" type="presParOf" srcId="{61708FA0-5B4C-104D-9E46-CBE5C00D9DA9}" destId="{7FFFB9E5-5A66-AE4D-9FCB-AAD392592FBF}" srcOrd="5" destOrd="0" presId="urn:microsoft.com/office/officeart/2005/8/layout/vProcess5"/>
    <dgm:cxn modelId="{FFFF43B2-0A9A-AF48-BF3A-B44DB8FDE34C}" type="presParOf" srcId="{61708FA0-5B4C-104D-9E46-CBE5C00D9DA9}" destId="{530D7B8C-369E-C74E-AAE2-6F8B852E83A5}" srcOrd="6" destOrd="0" presId="urn:microsoft.com/office/officeart/2005/8/layout/vProcess5"/>
    <dgm:cxn modelId="{D9C8B51B-9B8A-E940-B8FA-3A4797BE69C8}" type="presParOf" srcId="{61708FA0-5B4C-104D-9E46-CBE5C00D9DA9}" destId="{7C7A4E5A-1DAE-5846-BE31-9EBB5BB88E42}" srcOrd="7" destOrd="0" presId="urn:microsoft.com/office/officeart/2005/8/layout/vProcess5"/>
    <dgm:cxn modelId="{0A060C40-28BB-1345-840B-868EAAC23301}" type="presParOf" srcId="{61708FA0-5B4C-104D-9E46-CBE5C00D9DA9}" destId="{9714EFFA-214C-914B-A163-B61E901937BD}" srcOrd="8" destOrd="0" presId="urn:microsoft.com/office/officeart/2005/8/layout/vProcess5"/>
    <dgm:cxn modelId="{253EB187-3115-524F-B8B8-138011C3A8E9}" type="presParOf" srcId="{61708FA0-5B4C-104D-9E46-CBE5C00D9DA9}" destId="{04F62D66-F842-3A4D-B29B-62EE86435510}" srcOrd="9" destOrd="0" presId="urn:microsoft.com/office/officeart/2005/8/layout/vProcess5"/>
    <dgm:cxn modelId="{A3C930A9-6561-F147-882B-66A823E1A5D4}" type="presParOf" srcId="{61708FA0-5B4C-104D-9E46-CBE5C00D9DA9}" destId="{B3E01BB3-9F38-4349-A415-3889EAFB6D76}" srcOrd="10" destOrd="0" presId="urn:microsoft.com/office/officeart/2005/8/layout/vProcess5"/>
    <dgm:cxn modelId="{BD9A85E7-E975-A34B-AC20-1DFF9A129C42}" type="presParOf" srcId="{61708FA0-5B4C-104D-9E46-CBE5C00D9DA9}" destId="{1FDD81CA-04CF-5D45-9CA7-D8CD6010D25A}" srcOrd="11" destOrd="0" presId="urn:microsoft.com/office/officeart/2005/8/layout/vProcess5"/>
    <dgm:cxn modelId="{165AE14C-1DAC-424D-8AA1-C036D7702581}" type="presParOf" srcId="{61708FA0-5B4C-104D-9E46-CBE5C00D9DA9}" destId="{26F3401E-A6B8-C343-B99A-CC73C9ED737B}" srcOrd="12" destOrd="0" presId="urn:microsoft.com/office/officeart/2005/8/layout/vProcess5"/>
    <dgm:cxn modelId="{A7B9953E-088C-9542-81BF-EEE9242FE689}" type="presParOf" srcId="{61708FA0-5B4C-104D-9E46-CBE5C00D9DA9}" destId="{97452621-5B68-B640-A640-065669C32388}" srcOrd="13" destOrd="0" presId="urn:microsoft.com/office/officeart/2005/8/layout/vProcess5"/>
    <dgm:cxn modelId="{E0C48DF6-53D3-6C41-9FDC-E18C26D3CFC1}" type="presParOf" srcId="{61708FA0-5B4C-104D-9E46-CBE5C00D9DA9}" destId="{B89A8CD3-9CFE-9F45-82E3-D402EB72E1A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6CF5C4A-1846-43FD-84D3-7C5E04F6F00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0BD390B-7756-4922-837C-890B27A2B447}">
      <dgm:prSet/>
      <dgm:spPr/>
      <dgm:t>
        <a:bodyPr/>
        <a:lstStyle/>
        <a:p>
          <a:r>
            <a:rPr lang="en-US"/>
            <a:t>Negative</a:t>
          </a:r>
        </a:p>
      </dgm:t>
    </dgm:pt>
    <dgm:pt modelId="{80D6ED93-3405-414B-91F3-D92EEABA09B5}" type="parTrans" cxnId="{51E636EF-F008-47B2-A8AB-016076497B8A}">
      <dgm:prSet/>
      <dgm:spPr/>
      <dgm:t>
        <a:bodyPr/>
        <a:lstStyle/>
        <a:p>
          <a:endParaRPr lang="en-US"/>
        </a:p>
      </dgm:t>
    </dgm:pt>
    <dgm:pt modelId="{CB64737C-EEA7-45CC-B40B-1A18036F662F}" type="sibTrans" cxnId="{51E636EF-F008-47B2-A8AB-016076497B8A}">
      <dgm:prSet/>
      <dgm:spPr/>
      <dgm:t>
        <a:bodyPr/>
        <a:lstStyle/>
        <a:p>
          <a:endParaRPr lang="en-US"/>
        </a:p>
      </dgm:t>
    </dgm:pt>
    <dgm:pt modelId="{F4453734-5622-4646-9792-3CAD0E29DD2F}">
      <dgm:prSet/>
      <dgm:spPr/>
      <dgm:t>
        <a:bodyPr/>
        <a:lstStyle/>
        <a:p>
          <a:r>
            <a:rPr lang="en-US"/>
            <a:t>Already negative self-concept!</a:t>
          </a:r>
        </a:p>
      </dgm:t>
    </dgm:pt>
    <dgm:pt modelId="{BFBE64A5-2CD1-4B1B-B36C-EE8B0A04F36C}" type="parTrans" cxnId="{05F22B73-318D-41CB-8491-5002D1A20902}">
      <dgm:prSet/>
      <dgm:spPr/>
      <dgm:t>
        <a:bodyPr/>
        <a:lstStyle/>
        <a:p>
          <a:endParaRPr lang="en-US"/>
        </a:p>
      </dgm:t>
    </dgm:pt>
    <dgm:pt modelId="{85DCA14A-9709-4DCD-8616-596F2E829847}" type="sibTrans" cxnId="{05F22B73-318D-41CB-8491-5002D1A20902}">
      <dgm:prSet/>
      <dgm:spPr/>
      <dgm:t>
        <a:bodyPr/>
        <a:lstStyle/>
        <a:p>
          <a:endParaRPr lang="en-US"/>
        </a:p>
      </dgm:t>
    </dgm:pt>
    <dgm:pt modelId="{4D4ACD16-6223-4310-96FF-13BC09B260B7}">
      <dgm:prSet/>
      <dgm:spPr/>
      <dgm:t>
        <a:bodyPr/>
        <a:lstStyle/>
        <a:p>
          <a:r>
            <a:rPr lang="en-US"/>
            <a:t>Increase</a:t>
          </a:r>
        </a:p>
      </dgm:t>
    </dgm:pt>
    <dgm:pt modelId="{8665874E-889B-4F15-BE4D-FB4618E97A6C}" type="parTrans" cxnId="{4AB5FDE8-4007-4BBE-863E-87EEA35AE40A}">
      <dgm:prSet/>
      <dgm:spPr/>
      <dgm:t>
        <a:bodyPr/>
        <a:lstStyle/>
        <a:p>
          <a:endParaRPr lang="en-US"/>
        </a:p>
      </dgm:t>
    </dgm:pt>
    <dgm:pt modelId="{580A2BD9-5EB2-4981-885F-9784AD9B10F5}" type="sibTrans" cxnId="{4AB5FDE8-4007-4BBE-863E-87EEA35AE40A}">
      <dgm:prSet/>
      <dgm:spPr/>
      <dgm:t>
        <a:bodyPr/>
        <a:lstStyle/>
        <a:p>
          <a:endParaRPr lang="en-US"/>
        </a:p>
      </dgm:t>
    </dgm:pt>
    <dgm:pt modelId="{9A4AD7F7-B687-458D-B419-B329B9F1B51D}">
      <dgm:prSet/>
      <dgm:spPr/>
      <dgm:t>
        <a:bodyPr/>
        <a:lstStyle/>
        <a:p>
          <a:r>
            <a:rPr lang="en-US"/>
            <a:t>Increase attention to positive behaviors</a:t>
          </a:r>
        </a:p>
      </dgm:t>
    </dgm:pt>
    <dgm:pt modelId="{69120FBE-B0C2-4F97-99C4-D5B1D6FCFEB4}" type="parTrans" cxnId="{E4C72CC2-9F92-4F81-9976-F84F52329422}">
      <dgm:prSet/>
      <dgm:spPr/>
      <dgm:t>
        <a:bodyPr/>
        <a:lstStyle/>
        <a:p>
          <a:endParaRPr lang="en-US"/>
        </a:p>
      </dgm:t>
    </dgm:pt>
    <dgm:pt modelId="{EF7DC33B-B8C8-4FA2-A24B-4B3D1230CC6B}" type="sibTrans" cxnId="{E4C72CC2-9F92-4F81-9976-F84F52329422}">
      <dgm:prSet/>
      <dgm:spPr/>
      <dgm:t>
        <a:bodyPr/>
        <a:lstStyle/>
        <a:p>
          <a:endParaRPr lang="en-US"/>
        </a:p>
      </dgm:t>
    </dgm:pt>
    <dgm:pt modelId="{3C8C241F-BCA6-44C9-A0E4-878D44E06B6D}">
      <dgm:prSet/>
      <dgm:spPr/>
      <dgm:t>
        <a:bodyPr/>
        <a:lstStyle/>
        <a:p>
          <a:r>
            <a:rPr lang="en-US"/>
            <a:t>Ignore</a:t>
          </a:r>
        </a:p>
      </dgm:t>
    </dgm:pt>
    <dgm:pt modelId="{4F21F1CB-D1E1-4AC6-AA77-BBB46C2D6ACE}" type="parTrans" cxnId="{78213EDC-9A69-4CB9-B9AA-8F623AD01229}">
      <dgm:prSet/>
      <dgm:spPr/>
      <dgm:t>
        <a:bodyPr/>
        <a:lstStyle/>
        <a:p>
          <a:endParaRPr lang="en-US"/>
        </a:p>
      </dgm:t>
    </dgm:pt>
    <dgm:pt modelId="{57BAA7AB-0B07-4D1C-AE48-5FE55DE3E8AB}" type="sibTrans" cxnId="{78213EDC-9A69-4CB9-B9AA-8F623AD01229}">
      <dgm:prSet/>
      <dgm:spPr/>
      <dgm:t>
        <a:bodyPr/>
        <a:lstStyle/>
        <a:p>
          <a:endParaRPr lang="en-US"/>
        </a:p>
      </dgm:t>
    </dgm:pt>
    <dgm:pt modelId="{8F702C3F-CDC0-4E95-9C47-9B095D358F3D}">
      <dgm:prSet/>
      <dgm:spPr/>
      <dgm:t>
        <a:bodyPr/>
        <a:lstStyle/>
        <a:p>
          <a:r>
            <a:rPr lang="en-US"/>
            <a:t>Ignore negative behaviors</a:t>
          </a:r>
        </a:p>
      </dgm:t>
    </dgm:pt>
    <dgm:pt modelId="{C7108304-4306-4014-B6CB-B9D969BDB18F}" type="parTrans" cxnId="{920EFE24-A659-4F78-8D60-D64E630A456B}">
      <dgm:prSet/>
      <dgm:spPr/>
      <dgm:t>
        <a:bodyPr/>
        <a:lstStyle/>
        <a:p>
          <a:endParaRPr lang="en-US"/>
        </a:p>
      </dgm:t>
    </dgm:pt>
    <dgm:pt modelId="{305C16CB-5155-4793-924E-4BF1580A3A57}" type="sibTrans" cxnId="{920EFE24-A659-4F78-8D60-D64E630A456B}">
      <dgm:prSet/>
      <dgm:spPr/>
      <dgm:t>
        <a:bodyPr/>
        <a:lstStyle/>
        <a:p>
          <a:endParaRPr lang="en-US"/>
        </a:p>
      </dgm:t>
    </dgm:pt>
    <dgm:pt modelId="{165C1F25-F1FE-4D52-BC61-B9BAD4B3C62F}">
      <dgm:prSet/>
      <dgm:spPr/>
      <dgm:t>
        <a:bodyPr/>
        <a:lstStyle/>
        <a:p>
          <a:r>
            <a:rPr lang="en-US"/>
            <a:t>Provide</a:t>
          </a:r>
        </a:p>
      </dgm:t>
    </dgm:pt>
    <dgm:pt modelId="{206C6F79-AF5A-49F6-B75E-033FDD821665}" type="parTrans" cxnId="{A89D8FA4-45E2-4E6C-ACF4-ED0F0825268B}">
      <dgm:prSet/>
      <dgm:spPr/>
      <dgm:t>
        <a:bodyPr/>
        <a:lstStyle/>
        <a:p>
          <a:endParaRPr lang="en-US"/>
        </a:p>
      </dgm:t>
    </dgm:pt>
    <dgm:pt modelId="{53BA5577-7719-42CD-99D7-C7250B63BFDB}" type="sibTrans" cxnId="{A89D8FA4-45E2-4E6C-ACF4-ED0F0825268B}">
      <dgm:prSet/>
      <dgm:spPr/>
      <dgm:t>
        <a:bodyPr/>
        <a:lstStyle/>
        <a:p>
          <a:endParaRPr lang="en-US"/>
        </a:p>
      </dgm:t>
    </dgm:pt>
    <dgm:pt modelId="{AB41D875-25AB-4B13-BC4C-C5659A2089A9}">
      <dgm:prSet/>
      <dgm:spPr/>
      <dgm:t>
        <a:bodyPr/>
        <a:lstStyle/>
        <a:p>
          <a:r>
            <a:rPr lang="en-US"/>
            <a:t>Provide frequent praise to promote self-confidence and competence</a:t>
          </a:r>
        </a:p>
      </dgm:t>
    </dgm:pt>
    <dgm:pt modelId="{F9FE2172-6E85-45D5-B419-78EA33755EDB}" type="parTrans" cxnId="{522BF601-5041-4A05-8B32-792B198120C4}">
      <dgm:prSet/>
      <dgm:spPr/>
      <dgm:t>
        <a:bodyPr/>
        <a:lstStyle/>
        <a:p>
          <a:endParaRPr lang="en-US"/>
        </a:p>
      </dgm:t>
    </dgm:pt>
    <dgm:pt modelId="{9DFB6BCE-192E-4C94-99FF-22181A2EA094}" type="sibTrans" cxnId="{522BF601-5041-4A05-8B32-792B198120C4}">
      <dgm:prSet/>
      <dgm:spPr/>
      <dgm:t>
        <a:bodyPr/>
        <a:lstStyle/>
        <a:p>
          <a:endParaRPr lang="en-US"/>
        </a:p>
      </dgm:t>
    </dgm:pt>
    <dgm:pt modelId="{EC6BA7D2-20A1-46ED-A012-F6105FC8D6D8}">
      <dgm:prSet/>
      <dgm:spPr/>
      <dgm:t>
        <a:bodyPr/>
        <a:lstStyle/>
        <a:p>
          <a:r>
            <a:rPr lang="en-US"/>
            <a:t>Avoid</a:t>
          </a:r>
        </a:p>
      </dgm:t>
    </dgm:pt>
    <dgm:pt modelId="{10E722BB-9C51-4549-8ABC-D2FD3D10A044}" type="parTrans" cxnId="{488CC07B-9ED4-4375-BF8E-BE79DCD4B773}">
      <dgm:prSet/>
      <dgm:spPr/>
      <dgm:t>
        <a:bodyPr/>
        <a:lstStyle/>
        <a:p>
          <a:endParaRPr lang="en-US"/>
        </a:p>
      </dgm:t>
    </dgm:pt>
    <dgm:pt modelId="{CFCA2E25-6C85-4956-A320-FB8AE1198206}" type="sibTrans" cxnId="{488CC07B-9ED4-4375-BF8E-BE79DCD4B773}">
      <dgm:prSet/>
      <dgm:spPr/>
      <dgm:t>
        <a:bodyPr/>
        <a:lstStyle/>
        <a:p>
          <a:endParaRPr lang="en-US"/>
        </a:p>
      </dgm:t>
    </dgm:pt>
    <dgm:pt modelId="{EBC97AA9-7298-4C58-A716-46D3FCB55350}">
      <dgm:prSet/>
      <dgm:spPr/>
      <dgm:t>
        <a:bodyPr/>
        <a:lstStyle/>
        <a:p>
          <a:r>
            <a:rPr lang="en-US"/>
            <a:t>Avoid punitive consequences and provide more natural consequences</a:t>
          </a:r>
        </a:p>
      </dgm:t>
    </dgm:pt>
    <dgm:pt modelId="{A89D72A4-24B8-441E-BA98-F05AFCB47EB2}" type="parTrans" cxnId="{AC9094C3-4ABA-4165-9ABD-A58A0787191E}">
      <dgm:prSet/>
      <dgm:spPr/>
      <dgm:t>
        <a:bodyPr/>
        <a:lstStyle/>
        <a:p>
          <a:endParaRPr lang="en-US"/>
        </a:p>
      </dgm:t>
    </dgm:pt>
    <dgm:pt modelId="{78BFF775-FEA7-4FC6-973D-28E7CD03C7BD}" type="sibTrans" cxnId="{AC9094C3-4ABA-4165-9ABD-A58A0787191E}">
      <dgm:prSet/>
      <dgm:spPr/>
      <dgm:t>
        <a:bodyPr/>
        <a:lstStyle/>
        <a:p>
          <a:endParaRPr lang="en-US"/>
        </a:p>
      </dgm:t>
    </dgm:pt>
    <dgm:pt modelId="{12A1A8A7-1960-4AA9-B0AC-A62543228239}">
      <dgm:prSet/>
      <dgm:spPr/>
      <dgm:t>
        <a:bodyPr/>
        <a:lstStyle/>
        <a:p>
          <a:r>
            <a:rPr lang="en-US"/>
            <a:t>Time</a:t>
          </a:r>
        </a:p>
      </dgm:t>
    </dgm:pt>
    <dgm:pt modelId="{2852FE1D-4175-4F20-A77B-57A48E545FEA}" type="parTrans" cxnId="{07463FA1-E2BA-412F-B208-28D7220E59EF}">
      <dgm:prSet/>
      <dgm:spPr/>
      <dgm:t>
        <a:bodyPr/>
        <a:lstStyle/>
        <a:p>
          <a:endParaRPr lang="en-US"/>
        </a:p>
      </dgm:t>
    </dgm:pt>
    <dgm:pt modelId="{776746C5-319D-42DA-BF29-6F2FAE84E92C}" type="sibTrans" cxnId="{07463FA1-E2BA-412F-B208-28D7220E59EF}">
      <dgm:prSet/>
      <dgm:spPr/>
      <dgm:t>
        <a:bodyPr/>
        <a:lstStyle/>
        <a:p>
          <a:endParaRPr lang="en-US"/>
        </a:p>
      </dgm:t>
    </dgm:pt>
    <dgm:pt modelId="{03D67941-793A-4A16-ACCD-C30B15F3A3DA}">
      <dgm:prSet/>
      <dgm:spPr/>
      <dgm:t>
        <a:bodyPr/>
        <a:lstStyle/>
        <a:p>
          <a:r>
            <a:rPr lang="en-US"/>
            <a:t>Time-out framed as “cool-down”</a:t>
          </a:r>
        </a:p>
      </dgm:t>
    </dgm:pt>
    <dgm:pt modelId="{099F5E9D-FA0A-473C-A931-0E93A0072ECC}" type="parTrans" cxnId="{49200CB2-0DEB-412C-8B75-5110F62F690F}">
      <dgm:prSet/>
      <dgm:spPr/>
      <dgm:t>
        <a:bodyPr/>
        <a:lstStyle/>
        <a:p>
          <a:endParaRPr lang="en-US"/>
        </a:p>
      </dgm:t>
    </dgm:pt>
    <dgm:pt modelId="{44227E2B-779F-4C2A-AF38-CD03C5DC99A6}" type="sibTrans" cxnId="{49200CB2-0DEB-412C-8B75-5110F62F690F}">
      <dgm:prSet/>
      <dgm:spPr/>
      <dgm:t>
        <a:bodyPr/>
        <a:lstStyle/>
        <a:p>
          <a:endParaRPr lang="en-US"/>
        </a:p>
      </dgm:t>
    </dgm:pt>
    <dgm:pt modelId="{98E65C6D-7722-4120-92A9-4291DEDC793E}">
      <dgm:prSet/>
      <dgm:spPr/>
      <dgm:t>
        <a:bodyPr/>
        <a:lstStyle/>
        <a:p>
          <a:r>
            <a:rPr lang="en-US"/>
            <a:t>Administer</a:t>
          </a:r>
        </a:p>
      </dgm:t>
    </dgm:pt>
    <dgm:pt modelId="{4416C87C-6A87-45BF-ADDA-D088C7594EBA}" type="parTrans" cxnId="{325B6E1C-45F7-4BF0-AED5-D31177F7149B}">
      <dgm:prSet/>
      <dgm:spPr/>
      <dgm:t>
        <a:bodyPr/>
        <a:lstStyle/>
        <a:p>
          <a:endParaRPr lang="en-US"/>
        </a:p>
      </dgm:t>
    </dgm:pt>
    <dgm:pt modelId="{59EFA980-E3D2-4488-AD42-FD7368F316DD}" type="sibTrans" cxnId="{325B6E1C-45F7-4BF0-AED5-D31177F7149B}">
      <dgm:prSet/>
      <dgm:spPr/>
      <dgm:t>
        <a:bodyPr/>
        <a:lstStyle/>
        <a:p>
          <a:endParaRPr lang="en-US"/>
        </a:p>
      </dgm:t>
    </dgm:pt>
    <dgm:pt modelId="{3C90AF8F-2E6E-43E2-9D90-ADEDEA537208}">
      <dgm:prSet/>
      <dgm:spPr/>
      <dgm:t>
        <a:bodyPr/>
        <a:lstStyle/>
        <a:p>
          <a:r>
            <a:rPr lang="en-US"/>
            <a:t>Administer consequences in small doses and provide ample time to discuss the cause and effect</a:t>
          </a:r>
        </a:p>
      </dgm:t>
    </dgm:pt>
    <dgm:pt modelId="{3CF38634-D2A8-404A-8503-B4D150848FB1}" type="parTrans" cxnId="{41800C6B-0808-4178-9753-A8F1DFE71B64}">
      <dgm:prSet/>
      <dgm:spPr/>
      <dgm:t>
        <a:bodyPr/>
        <a:lstStyle/>
        <a:p>
          <a:endParaRPr lang="en-US"/>
        </a:p>
      </dgm:t>
    </dgm:pt>
    <dgm:pt modelId="{338B2B20-B9D5-4C89-A091-FD81370EE1A3}" type="sibTrans" cxnId="{41800C6B-0808-4178-9753-A8F1DFE71B64}">
      <dgm:prSet/>
      <dgm:spPr/>
      <dgm:t>
        <a:bodyPr/>
        <a:lstStyle/>
        <a:p>
          <a:endParaRPr lang="en-US"/>
        </a:p>
      </dgm:t>
    </dgm:pt>
    <dgm:pt modelId="{CD20D62C-B2C0-44C1-BE86-3BD5C461CEA6}">
      <dgm:prSet/>
      <dgm:spPr/>
      <dgm:t>
        <a:bodyPr/>
        <a:lstStyle/>
        <a:p>
          <a:r>
            <a:rPr lang="en-US"/>
            <a:t>Discuss</a:t>
          </a:r>
        </a:p>
      </dgm:t>
    </dgm:pt>
    <dgm:pt modelId="{188964C2-E51B-42AD-8EF7-2DAF61E32A73}" type="parTrans" cxnId="{C4CA0436-53AB-4E78-9E60-847039521E19}">
      <dgm:prSet/>
      <dgm:spPr/>
      <dgm:t>
        <a:bodyPr/>
        <a:lstStyle/>
        <a:p>
          <a:endParaRPr lang="en-US"/>
        </a:p>
      </dgm:t>
    </dgm:pt>
    <dgm:pt modelId="{B579480C-F82C-4CA6-B504-2A9A0A07CFD1}" type="sibTrans" cxnId="{C4CA0436-53AB-4E78-9E60-847039521E19}">
      <dgm:prSet/>
      <dgm:spPr/>
      <dgm:t>
        <a:bodyPr/>
        <a:lstStyle/>
        <a:p>
          <a:endParaRPr lang="en-US"/>
        </a:p>
      </dgm:t>
    </dgm:pt>
    <dgm:pt modelId="{ED11402B-71FA-41C8-863A-953643203F16}">
      <dgm:prSet/>
      <dgm:spPr/>
      <dgm:t>
        <a:bodyPr/>
        <a:lstStyle/>
        <a:p>
          <a:r>
            <a:rPr lang="en-US"/>
            <a:t>Discuss the behavior when the child is calm and ready to hear</a:t>
          </a:r>
        </a:p>
      </dgm:t>
    </dgm:pt>
    <dgm:pt modelId="{41D0C5C3-D1A0-4B7C-8D14-BD807BD110B0}" type="parTrans" cxnId="{7ABF0445-8163-4489-BDAC-28DBA944EDCF}">
      <dgm:prSet/>
      <dgm:spPr/>
      <dgm:t>
        <a:bodyPr/>
        <a:lstStyle/>
        <a:p>
          <a:endParaRPr lang="en-US"/>
        </a:p>
      </dgm:t>
    </dgm:pt>
    <dgm:pt modelId="{45861D6E-689D-44F7-995B-D688BA0A4A54}" type="sibTrans" cxnId="{7ABF0445-8163-4489-BDAC-28DBA944EDCF}">
      <dgm:prSet/>
      <dgm:spPr/>
      <dgm:t>
        <a:bodyPr/>
        <a:lstStyle/>
        <a:p>
          <a:endParaRPr lang="en-US"/>
        </a:p>
      </dgm:t>
    </dgm:pt>
    <dgm:pt modelId="{029A93C7-CDB9-E041-8AE0-2798232B051D}" type="pres">
      <dgm:prSet presAssocID="{D6CF5C4A-1846-43FD-84D3-7C5E04F6F00F}" presName="Name0" presStyleCnt="0">
        <dgm:presLayoutVars>
          <dgm:dir/>
          <dgm:animLvl val="lvl"/>
          <dgm:resizeHandles val="exact"/>
        </dgm:presLayoutVars>
      </dgm:prSet>
      <dgm:spPr/>
    </dgm:pt>
    <dgm:pt modelId="{164AFCD6-A0EA-0E40-95CB-A634E4A1DF43}" type="pres">
      <dgm:prSet presAssocID="{CD20D62C-B2C0-44C1-BE86-3BD5C461CEA6}" presName="boxAndChildren" presStyleCnt="0"/>
      <dgm:spPr/>
    </dgm:pt>
    <dgm:pt modelId="{3DFBFC18-DD61-A84D-8F82-D92E9B6B0AC8}" type="pres">
      <dgm:prSet presAssocID="{CD20D62C-B2C0-44C1-BE86-3BD5C461CEA6}" presName="parentTextBox" presStyleLbl="alignNode1" presStyleIdx="0" presStyleCnt="8"/>
      <dgm:spPr/>
    </dgm:pt>
    <dgm:pt modelId="{5D527CFD-4139-294E-AC9B-57F4745AC9B8}" type="pres">
      <dgm:prSet presAssocID="{CD20D62C-B2C0-44C1-BE86-3BD5C461CEA6}" presName="descendantBox" presStyleLbl="bgAccFollowNode1" presStyleIdx="0" presStyleCnt="8"/>
      <dgm:spPr/>
    </dgm:pt>
    <dgm:pt modelId="{9E38CA52-14D1-8440-9BF1-48D429FA32C8}" type="pres">
      <dgm:prSet presAssocID="{59EFA980-E3D2-4488-AD42-FD7368F316DD}" presName="sp" presStyleCnt="0"/>
      <dgm:spPr/>
    </dgm:pt>
    <dgm:pt modelId="{A1B499B8-92F9-0D47-A18A-E983697C0FAB}" type="pres">
      <dgm:prSet presAssocID="{98E65C6D-7722-4120-92A9-4291DEDC793E}" presName="arrowAndChildren" presStyleCnt="0"/>
      <dgm:spPr/>
    </dgm:pt>
    <dgm:pt modelId="{855DE16B-7721-6943-9EDC-DF08243FAE2E}" type="pres">
      <dgm:prSet presAssocID="{98E65C6D-7722-4120-92A9-4291DEDC793E}" presName="parentTextArrow" presStyleLbl="node1" presStyleIdx="0" presStyleCnt="0"/>
      <dgm:spPr/>
    </dgm:pt>
    <dgm:pt modelId="{CF604203-9DB4-8E48-A81C-BEC0AAABEAC5}" type="pres">
      <dgm:prSet presAssocID="{98E65C6D-7722-4120-92A9-4291DEDC793E}" presName="arrow" presStyleLbl="alignNode1" presStyleIdx="1" presStyleCnt="8"/>
      <dgm:spPr/>
    </dgm:pt>
    <dgm:pt modelId="{24706DA3-1550-BD49-9DA7-A6583210CBA6}" type="pres">
      <dgm:prSet presAssocID="{98E65C6D-7722-4120-92A9-4291DEDC793E}" presName="descendantArrow" presStyleLbl="bgAccFollowNode1" presStyleIdx="1" presStyleCnt="8"/>
      <dgm:spPr/>
    </dgm:pt>
    <dgm:pt modelId="{F0DC952E-0248-AC48-A478-D7619E3E3DB6}" type="pres">
      <dgm:prSet presAssocID="{776746C5-319D-42DA-BF29-6F2FAE84E92C}" presName="sp" presStyleCnt="0"/>
      <dgm:spPr/>
    </dgm:pt>
    <dgm:pt modelId="{02124AF4-4CD7-5740-B5E5-6A70002E6FBC}" type="pres">
      <dgm:prSet presAssocID="{12A1A8A7-1960-4AA9-B0AC-A62543228239}" presName="arrowAndChildren" presStyleCnt="0"/>
      <dgm:spPr/>
    </dgm:pt>
    <dgm:pt modelId="{FB658720-5B05-904E-BD66-188CB90AC7CC}" type="pres">
      <dgm:prSet presAssocID="{12A1A8A7-1960-4AA9-B0AC-A62543228239}" presName="parentTextArrow" presStyleLbl="node1" presStyleIdx="0" presStyleCnt="0"/>
      <dgm:spPr/>
    </dgm:pt>
    <dgm:pt modelId="{8C796022-9B17-1B49-82F3-F2A1FC3AF5C2}" type="pres">
      <dgm:prSet presAssocID="{12A1A8A7-1960-4AA9-B0AC-A62543228239}" presName="arrow" presStyleLbl="alignNode1" presStyleIdx="2" presStyleCnt="8"/>
      <dgm:spPr/>
    </dgm:pt>
    <dgm:pt modelId="{2BBA8136-1FED-FF4F-83F4-AA65E11E187A}" type="pres">
      <dgm:prSet presAssocID="{12A1A8A7-1960-4AA9-B0AC-A62543228239}" presName="descendantArrow" presStyleLbl="bgAccFollowNode1" presStyleIdx="2" presStyleCnt="8"/>
      <dgm:spPr/>
    </dgm:pt>
    <dgm:pt modelId="{25379212-49C5-9B42-AEE3-E9FFCE941D13}" type="pres">
      <dgm:prSet presAssocID="{CFCA2E25-6C85-4956-A320-FB8AE1198206}" presName="sp" presStyleCnt="0"/>
      <dgm:spPr/>
    </dgm:pt>
    <dgm:pt modelId="{61CE408C-CBB9-6B44-94E9-4C1840FCF992}" type="pres">
      <dgm:prSet presAssocID="{EC6BA7D2-20A1-46ED-A012-F6105FC8D6D8}" presName="arrowAndChildren" presStyleCnt="0"/>
      <dgm:spPr/>
    </dgm:pt>
    <dgm:pt modelId="{F0FF74EE-4635-C44E-B546-E3D39A14FA2A}" type="pres">
      <dgm:prSet presAssocID="{EC6BA7D2-20A1-46ED-A012-F6105FC8D6D8}" presName="parentTextArrow" presStyleLbl="node1" presStyleIdx="0" presStyleCnt="0"/>
      <dgm:spPr/>
    </dgm:pt>
    <dgm:pt modelId="{512C6E17-71DF-A247-B290-DC6DC6130415}" type="pres">
      <dgm:prSet presAssocID="{EC6BA7D2-20A1-46ED-A012-F6105FC8D6D8}" presName="arrow" presStyleLbl="alignNode1" presStyleIdx="3" presStyleCnt="8"/>
      <dgm:spPr/>
    </dgm:pt>
    <dgm:pt modelId="{7877275E-FD4E-E04E-BE87-2DB875853175}" type="pres">
      <dgm:prSet presAssocID="{EC6BA7D2-20A1-46ED-A012-F6105FC8D6D8}" presName="descendantArrow" presStyleLbl="bgAccFollowNode1" presStyleIdx="3" presStyleCnt="8"/>
      <dgm:spPr/>
    </dgm:pt>
    <dgm:pt modelId="{F31D5B45-15FB-8440-8286-4981363F165B}" type="pres">
      <dgm:prSet presAssocID="{53BA5577-7719-42CD-99D7-C7250B63BFDB}" presName="sp" presStyleCnt="0"/>
      <dgm:spPr/>
    </dgm:pt>
    <dgm:pt modelId="{EA47C5BA-FF80-7344-AAF4-9607AE8FDA9B}" type="pres">
      <dgm:prSet presAssocID="{165C1F25-F1FE-4D52-BC61-B9BAD4B3C62F}" presName="arrowAndChildren" presStyleCnt="0"/>
      <dgm:spPr/>
    </dgm:pt>
    <dgm:pt modelId="{E763C075-7706-6042-A98A-4A0AB2049460}" type="pres">
      <dgm:prSet presAssocID="{165C1F25-F1FE-4D52-BC61-B9BAD4B3C62F}" presName="parentTextArrow" presStyleLbl="node1" presStyleIdx="0" presStyleCnt="0"/>
      <dgm:spPr/>
    </dgm:pt>
    <dgm:pt modelId="{52BD6773-EA87-4140-8D59-DC6BB2B050D1}" type="pres">
      <dgm:prSet presAssocID="{165C1F25-F1FE-4D52-BC61-B9BAD4B3C62F}" presName="arrow" presStyleLbl="alignNode1" presStyleIdx="4" presStyleCnt="8"/>
      <dgm:spPr/>
    </dgm:pt>
    <dgm:pt modelId="{C33C3B27-FEE6-4C48-824D-C3584ABC5848}" type="pres">
      <dgm:prSet presAssocID="{165C1F25-F1FE-4D52-BC61-B9BAD4B3C62F}" presName="descendantArrow" presStyleLbl="bgAccFollowNode1" presStyleIdx="4" presStyleCnt="8"/>
      <dgm:spPr/>
    </dgm:pt>
    <dgm:pt modelId="{0FED0524-F504-A046-9B0D-12697E789084}" type="pres">
      <dgm:prSet presAssocID="{57BAA7AB-0B07-4D1C-AE48-5FE55DE3E8AB}" presName="sp" presStyleCnt="0"/>
      <dgm:spPr/>
    </dgm:pt>
    <dgm:pt modelId="{429DB45F-48D1-6B42-8D9B-581BCAE5CC19}" type="pres">
      <dgm:prSet presAssocID="{3C8C241F-BCA6-44C9-A0E4-878D44E06B6D}" presName="arrowAndChildren" presStyleCnt="0"/>
      <dgm:spPr/>
    </dgm:pt>
    <dgm:pt modelId="{D937A194-BF9B-3145-A3F3-A137B56FDF1F}" type="pres">
      <dgm:prSet presAssocID="{3C8C241F-BCA6-44C9-A0E4-878D44E06B6D}" presName="parentTextArrow" presStyleLbl="node1" presStyleIdx="0" presStyleCnt="0"/>
      <dgm:spPr/>
    </dgm:pt>
    <dgm:pt modelId="{47D7B3AF-DB38-764C-A268-7D2352B09882}" type="pres">
      <dgm:prSet presAssocID="{3C8C241F-BCA6-44C9-A0E4-878D44E06B6D}" presName="arrow" presStyleLbl="alignNode1" presStyleIdx="5" presStyleCnt="8"/>
      <dgm:spPr/>
    </dgm:pt>
    <dgm:pt modelId="{C716E468-B678-1246-AEB5-DFF5029658C2}" type="pres">
      <dgm:prSet presAssocID="{3C8C241F-BCA6-44C9-A0E4-878D44E06B6D}" presName="descendantArrow" presStyleLbl="bgAccFollowNode1" presStyleIdx="5" presStyleCnt="8"/>
      <dgm:spPr/>
    </dgm:pt>
    <dgm:pt modelId="{BF69E916-9FDC-3F48-BDCE-001FB73AC4D4}" type="pres">
      <dgm:prSet presAssocID="{580A2BD9-5EB2-4981-885F-9784AD9B10F5}" presName="sp" presStyleCnt="0"/>
      <dgm:spPr/>
    </dgm:pt>
    <dgm:pt modelId="{DC673880-3B10-0A41-B7B0-9EC645D130BA}" type="pres">
      <dgm:prSet presAssocID="{4D4ACD16-6223-4310-96FF-13BC09B260B7}" presName="arrowAndChildren" presStyleCnt="0"/>
      <dgm:spPr/>
    </dgm:pt>
    <dgm:pt modelId="{3963BD93-FABF-0549-BD0B-9637E7C2A330}" type="pres">
      <dgm:prSet presAssocID="{4D4ACD16-6223-4310-96FF-13BC09B260B7}" presName="parentTextArrow" presStyleLbl="node1" presStyleIdx="0" presStyleCnt="0"/>
      <dgm:spPr/>
    </dgm:pt>
    <dgm:pt modelId="{3850C194-CAAD-2348-8E8D-EC5489EFED57}" type="pres">
      <dgm:prSet presAssocID="{4D4ACD16-6223-4310-96FF-13BC09B260B7}" presName="arrow" presStyleLbl="alignNode1" presStyleIdx="6" presStyleCnt="8"/>
      <dgm:spPr/>
    </dgm:pt>
    <dgm:pt modelId="{E71A7FC3-F733-274B-A5A3-69BF758F892F}" type="pres">
      <dgm:prSet presAssocID="{4D4ACD16-6223-4310-96FF-13BC09B260B7}" presName="descendantArrow" presStyleLbl="bgAccFollowNode1" presStyleIdx="6" presStyleCnt="8"/>
      <dgm:spPr/>
    </dgm:pt>
    <dgm:pt modelId="{B92F26E1-ADD0-8A49-8DF0-ECE4D3AABC4E}" type="pres">
      <dgm:prSet presAssocID="{CB64737C-EEA7-45CC-B40B-1A18036F662F}" presName="sp" presStyleCnt="0"/>
      <dgm:spPr/>
    </dgm:pt>
    <dgm:pt modelId="{B1A60BB1-36A2-2749-BB0C-6F712CDE1769}" type="pres">
      <dgm:prSet presAssocID="{80BD390B-7756-4922-837C-890B27A2B447}" presName="arrowAndChildren" presStyleCnt="0"/>
      <dgm:spPr/>
    </dgm:pt>
    <dgm:pt modelId="{521BFED5-785F-9648-895B-36C8B160E39F}" type="pres">
      <dgm:prSet presAssocID="{80BD390B-7756-4922-837C-890B27A2B447}" presName="parentTextArrow" presStyleLbl="node1" presStyleIdx="0" presStyleCnt="0"/>
      <dgm:spPr/>
    </dgm:pt>
    <dgm:pt modelId="{34630DC0-FF39-A749-870D-70CDAA8FE1FC}" type="pres">
      <dgm:prSet presAssocID="{80BD390B-7756-4922-837C-890B27A2B447}" presName="arrow" presStyleLbl="alignNode1" presStyleIdx="7" presStyleCnt="8"/>
      <dgm:spPr/>
    </dgm:pt>
    <dgm:pt modelId="{9E3F34EF-23E6-DB4A-853A-5951AC1FF01F}" type="pres">
      <dgm:prSet presAssocID="{80BD390B-7756-4922-837C-890B27A2B447}" presName="descendantArrow" presStyleLbl="bgAccFollowNode1" presStyleIdx="7" presStyleCnt="8"/>
      <dgm:spPr/>
    </dgm:pt>
  </dgm:ptLst>
  <dgm:cxnLst>
    <dgm:cxn modelId="{522BF601-5041-4A05-8B32-792B198120C4}" srcId="{165C1F25-F1FE-4D52-BC61-B9BAD4B3C62F}" destId="{AB41D875-25AB-4B13-BC4C-C5659A2089A9}" srcOrd="0" destOrd="0" parTransId="{F9FE2172-6E85-45D5-B419-78EA33755EDB}" sibTransId="{9DFB6BCE-192E-4C94-99FF-22181A2EA094}"/>
    <dgm:cxn modelId="{C82AE214-567F-7641-B488-D8EA38876C83}" type="presOf" srcId="{4D4ACD16-6223-4310-96FF-13BC09B260B7}" destId="{3963BD93-FABF-0549-BD0B-9637E7C2A330}" srcOrd="0" destOrd="0" presId="urn:microsoft.com/office/officeart/2016/7/layout/VerticalDownArrowProcess"/>
    <dgm:cxn modelId="{325B6E1C-45F7-4BF0-AED5-D31177F7149B}" srcId="{D6CF5C4A-1846-43FD-84D3-7C5E04F6F00F}" destId="{98E65C6D-7722-4120-92A9-4291DEDC793E}" srcOrd="6" destOrd="0" parTransId="{4416C87C-6A87-45BF-ADDA-D088C7594EBA}" sibTransId="{59EFA980-E3D2-4488-AD42-FD7368F316DD}"/>
    <dgm:cxn modelId="{920EFE24-A659-4F78-8D60-D64E630A456B}" srcId="{3C8C241F-BCA6-44C9-A0E4-878D44E06B6D}" destId="{8F702C3F-CDC0-4E95-9C47-9B095D358F3D}" srcOrd="0" destOrd="0" parTransId="{C7108304-4306-4014-B6CB-B9D969BDB18F}" sibTransId="{305C16CB-5155-4793-924E-4BF1580A3A57}"/>
    <dgm:cxn modelId="{1A280F30-4DC2-F54D-BC9F-D6ECC8FCC646}" type="presOf" srcId="{AB41D875-25AB-4B13-BC4C-C5659A2089A9}" destId="{C33C3B27-FEE6-4C48-824D-C3584ABC5848}" srcOrd="0" destOrd="0" presId="urn:microsoft.com/office/officeart/2016/7/layout/VerticalDownArrowProcess"/>
    <dgm:cxn modelId="{27FB9C35-F501-D846-B3BD-DC07971D10B8}" type="presOf" srcId="{3C8C241F-BCA6-44C9-A0E4-878D44E06B6D}" destId="{D937A194-BF9B-3145-A3F3-A137B56FDF1F}" srcOrd="0" destOrd="0" presId="urn:microsoft.com/office/officeart/2016/7/layout/VerticalDownArrowProcess"/>
    <dgm:cxn modelId="{C4CA0436-53AB-4E78-9E60-847039521E19}" srcId="{D6CF5C4A-1846-43FD-84D3-7C5E04F6F00F}" destId="{CD20D62C-B2C0-44C1-BE86-3BD5C461CEA6}" srcOrd="7" destOrd="0" parTransId="{188964C2-E51B-42AD-8EF7-2DAF61E32A73}" sibTransId="{B579480C-F82C-4CA6-B504-2A9A0A07CFD1}"/>
    <dgm:cxn modelId="{7FB07337-A290-5B45-B348-81AF2954C6F8}" type="presOf" srcId="{80BD390B-7756-4922-837C-890B27A2B447}" destId="{521BFED5-785F-9648-895B-36C8B160E39F}" srcOrd="0" destOrd="0" presId="urn:microsoft.com/office/officeart/2016/7/layout/VerticalDownArrowProcess"/>
    <dgm:cxn modelId="{A8EE3038-F304-1248-9F0B-B6D05F91464B}" type="presOf" srcId="{EBC97AA9-7298-4C58-A716-46D3FCB55350}" destId="{7877275E-FD4E-E04E-BE87-2DB875853175}" srcOrd="0" destOrd="0" presId="urn:microsoft.com/office/officeart/2016/7/layout/VerticalDownArrowProcess"/>
    <dgm:cxn modelId="{8CD1A264-95E3-2F4B-9525-846FC6F8D625}" type="presOf" srcId="{8F702C3F-CDC0-4E95-9C47-9B095D358F3D}" destId="{C716E468-B678-1246-AEB5-DFF5029658C2}" srcOrd="0" destOrd="0" presId="urn:microsoft.com/office/officeart/2016/7/layout/VerticalDownArrowProcess"/>
    <dgm:cxn modelId="{7ABF0445-8163-4489-BDAC-28DBA944EDCF}" srcId="{CD20D62C-B2C0-44C1-BE86-3BD5C461CEA6}" destId="{ED11402B-71FA-41C8-863A-953643203F16}" srcOrd="0" destOrd="0" parTransId="{41D0C5C3-D1A0-4B7C-8D14-BD807BD110B0}" sibTransId="{45861D6E-689D-44F7-995B-D688BA0A4A54}"/>
    <dgm:cxn modelId="{41800C6B-0808-4178-9753-A8F1DFE71B64}" srcId="{98E65C6D-7722-4120-92A9-4291DEDC793E}" destId="{3C90AF8F-2E6E-43E2-9D90-ADEDEA537208}" srcOrd="0" destOrd="0" parTransId="{3CF38634-D2A8-404A-8503-B4D150848FB1}" sibTransId="{338B2B20-B9D5-4C89-A091-FD81370EE1A3}"/>
    <dgm:cxn modelId="{9A60546D-C926-5444-8906-97D1ADE45943}" type="presOf" srcId="{F4453734-5622-4646-9792-3CAD0E29DD2F}" destId="{9E3F34EF-23E6-DB4A-853A-5951AC1FF01F}" srcOrd="0" destOrd="0" presId="urn:microsoft.com/office/officeart/2016/7/layout/VerticalDownArrowProcess"/>
    <dgm:cxn modelId="{05F22B73-318D-41CB-8491-5002D1A20902}" srcId="{80BD390B-7756-4922-837C-890B27A2B447}" destId="{F4453734-5622-4646-9792-3CAD0E29DD2F}" srcOrd="0" destOrd="0" parTransId="{BFBE64A5-2CD1-4B1B-B36C-EE8B0A04F36C}" sibTransId="{85DCA14A-9709-4DCD-8616-596F2E829847}"/>
    <dgm:cxn modelId="{C4D66C74-95BD-754C-BAFC-EF5393C8EE05}" type="presOf" srcId="{3C8C241F-BCA6-44C9-A0E4-878D44E06B6D}" destId="{47D7B3AF-DB38-764C-A268-7D2352B09882}" srcOrd="1" destOrd="0" presId="urn:microsoft.com/office/officeart/2016/7/layout/VerticalDownArrowProcess"/>
    <dgm:cxn modelId="{3CB1ED55-8E20-B64E-9077-3AC054C3614F}" type="presOf" srcId="{4D4ACD16-6223-4310-96FF-13BC09B260B7}" destId="{3850C194-CAAD-2348-8E8D-EC5489EFED57}" srcOrd="1" destOrd="0" presId="urn:microsoft.com/office/officeart/2016/7/layout/VerticalDownArrowProcess"/>
    <dgm:cxn modelId="{875F4979-DE48-564E-B392-F8137B7551EF}" type="presOf" srcId="{03D67941-793A-4A16-ACCD-C30B15F3A3DA}" destId="{2BBA8136-1FED-FF4F-83F4-AA65E11E187A}" srcOrd="0" destOrd="0" presId="urn:microsoft.com/office/officeart/2016/7/layout/VerticalDownArrowProcess"/>
    <dgm:cxn modelId="{F5B28579-E2DC-8048-B1E6-FC25161FA9C8}" type="presOf" srcId="{ED11402B-71FA-41C8-863A-953643203F16}" destId="{5D527CFD-4139-294E-AC9B-57F4745AC9B8}" srcOrd="0" destOrd="0" presId="urn:microsoft.com/office/officeart/2016/7/layout/VerticalDownArrowProcess"/>
    <dgm:cxn modelId="{488CC07B-9ED4-4375-BF8E-BE79DCD4B773}" srcId="{D6CF5C4A-1846-43FD-84D3-7C5E04F6F00F}" destId="{EC6BA7D2-20A1-46ED-A012-F6105FC8D6D8}" srcOrd="4" destOrd="0" parTransId="{10E722BB-9C51-4549-8ABC-D2FD3D10A044}" sibTransId="{CFCA2E25-6C85-4956-A320-FB8AE1198206}"/>
    <dgm:cxn modelId="{D07B4789-2251-5A47-AD11-22DA667D5968}" type="presOf" srcId="{98E65C6D-7722-4120-92A9-4291DEDC793E}" destId="{CF604203-9DB4-8E48-A81C-BEC0AAABEAC5}" srcOrd="1" destOrd="0" presId="urn:microsoft.com/office/officeart/2016/7/layout/VerticalDownArrowProcess"/>
    <dgm:cxn modelId="{CA2E4D8E-239D-F34A-8E30-650A7184D427}" type="presOf" srcId="{80BD390B-7756-4922-837C-890B27A2B447}" destId="{34630DC0-FF39-A749-870D-70CDAA8FE1FC}" srcOrd="1" destOrd="0" presId="urn:microsoft.com/office/officeart/2016/7/layout/VerticalDownArrowProcess"/>
    <dgm:cxn modelId="{E49C8D95-1AAA-A34C-87E2-3D4A1EDA7BFC}" type="presOf" srcId="{EC6BA7D2-20A1-46ED-A012-F6105FC8D6D8}" destId="{F0FF74EE-4635-C44E-B546-E3D39A14FA2A}" srcOrd="0" destOrd="0" presId="urn:microsoft.com/office/officeart/2016/7/layout/VerticalDownArrowProcess"/>
    <dgm:cxn modelId="{0B92A89C-130F-EA45-A0EB-E8ED60EF8D93}" type="presOf" srcId="{CD20D62C-B2C0-44C1-BE86-3BD5C461CEA6}" destId="{3DFBFC18-DD61-A84D-8F82-D92E9B6B0AC8}" srcOrd="0" destOrd="0" presId="urn:microsoft.com/office/officeart/2016/7/layout/VerticalDownArrowProcess"/>
    <dgm:cxn modelId="{07463FA1-E2BA-412F-B208-28D7220E59EF}" srcId="{D6CF5C4A-1846-43FD-84D3-7C5E04F6F00F}" destId="{12A1A8A7-1960-4AA9-B0AC-A62543228239}" srcOrd="5" destOrd="0" parTransId="{2852FE1D-4175-4F20-A77B-57A48E545FEA}" sibTransId="{776746C5-319D-42DA-BF29-6F2FAE84E92C}"/>
    <dgm:cxn modelId="{A89D8FA4-45E2-4E6C-ACF4-ED0F0825268B}" srcId="{D6CF5C4A-1846-43FD-84D3-7C5E04F6F00F}" destId="{165C1F25-F1FE-4D52-BC61-B9BAD4B3C62F}" srcOrd="3" destOrd="0" parTransId="{206C6F79-AF5A-49F6-B75E-033FDD821665}" sibTransId="{53BA5577-7719-42CD-99D7-C7250B63BFDB}"/>
    <dgm:cxn modelId="{423FA8A9-ECE3-374D-BC33-B82E171FE1B5}" type="presOf" srcId="{165C1F25-F1FE-4D52-BC61-B9BAD4B3C62F}" destId="{52BD6773-EA87-4140-8D59-DC6BB2B050D1}" srcOrd="1" destOrd="0" presId="urn:microsoft.com/office/officeart/2016/7/layout/VerticalDownArrowProcess"/>
    <dgm:cxn modelId="{F4866CAF-4F91-744E-8F24-6FA41521613A}" type="presOf" srcId="{12A1A8A7-1960-4AA9-B0AC-A62543228239}" destId="{8C796022-9B17-1B49-82F3-F2A1FC3AF5C2}" srcOrd="1" destOrd="0" presId="urn:microsoft.com/office/officeart/2016/7/layout/VerticalDownArrowProcess"/>
    <dgm:cxn modelId="{49200CB2-0DEB-412C-8B75-5110F62F690F}" srcId="{12A1A8A7-1960-4AA9-B0AC-A62543228239}" destId="{03D67941-793A-4A16-ACCD-C30B15F3A3DA}" srcOrd="0" destOrd="0" parTransId="{099F5E9D-FA0A-473C-A931-0E93A0072ECC}" sibTransId="{44227E2B-779F-4C2A-AF38-CD03C5DC99A6}"/>
    <dgm:cxn modelId="{397173B5-AEE7-584E-8E73-5FF070DF9622}" type="presOf" srcId="{12A1A8A7-1960-4AA9-B0AC-A62543228239}" destId="{FB658720-5B05-904E-BD66-188CB90AC7CC}" srcOrd="0" destOrd="0" presId="urn:microsoft.com/office/officeart/2016/7/layout/VerticalDownArrowProcess"/>
    <dgm:cxn modelId="{E4C72CC2-9F92-4F81-9976-F84F52329422}" srcId="{4D4ACD16-6223-4310-96FF-13BC09B260B7}" destId="{9A4AD7F7-B687-458D-B419-B329B9F1B51D}" srcOrd="0" destOrd="0" parTransId="{69120FBE-B0C2-4F97-99C4-D5B1D6FCFEB4}" sibTransId="{EF7DC33B-B8C8-4FA2-A24B-4B3D1230CC6B}"/>
    <dgm:cxn modelId="{AC9094C3-4ABA-4165-9ABD-A58A0787191E}" srcId="{EC6BA7D2-20A1-46ED-A012-F6105FC8D6D8}" destId="{EBC97AA9-7298-4C58-A716-46D3FCB55350}" srcOrd="0" destOrd="0" parTransId="{A89D72A4-24B8-441E-BA98-F05AFCB47EB2}" sibTransId="{78BFF775-FEA7-4FC6-973D-28E7CD03C7BD}"/>
    <dgm:cxn modelId="{53D112C8-41D7-1147-9960-86A6280BF574}" type="presOf" srcId="{EC6BA7D2-20A1-46ED-A012-F6105FC8D6D8}" destId="{512C6E17-71DF-A247-B290-DC6DC6130415}" srcOrd="1" destOrd="0" presId="urn:microsoft.com/office/officeart/2016/7/layout/VerticalDownArrowProcess"/>
    <dgm:cxn modelId="{924350D3-F4AD-DD4D-961B-83EEF57431E1}" type="presOf" srcId="{98E65C6D-7722-4120-92A9-4291DEDC793E}" destId="{855DE16B-7721-6943-9EDC-DF08243FAE2E}" srcOrd="0" destOrd="0" presId="urn:microsoft.com/office/officeart/2016/7/layout/VerticalDownArrowProcess"/>
    <dgm:cxn modelId="{5AD6E9D5-B0AF-1848-882B-1441A2F263E8}" type="presOf" srcId="{D6CF5C4A-1846-43FD-84D3-7C5E04F6F00F}" destId="{029A93C7-CDB9-E041-8AE0-2798232B051D}" srcOrd="0" destOrd="0" presId="urn:microsoft.com/office/officeart/2016/7/layout/VerticalDownArrowProcess"/>
    <dgm:cxn modelId="{E78ACDD6-0A7A-FC46-8292-9DC8E08E6C97}" type="presOf" srcId="{9A4AD7F7-B687-458D-B419-B329B9F1B51D}" destId="{E71A7FC3-F733-274B-A5A3-69BF758F892F}" srcOrd="0" destOrd="0" presId="urn:microsoft.com/office/officeart/2016/7/layout/VerticalDownArrowProcess"/>
    <dgm:cxn modelId="{1D0780DB-2AC4-9343-95B4-A22DC40054AA}" type="presOf" srcId="{165C1F25-F1FE-4D52-BC61-B9BAD4B3C62F}" destId="{E763C075-7706-6042-A98A-4A0AB2049460}" srcOrd="0" destOrd="0" presId="urn:microsoft.com/office/officeart/2016/7/layout/VerticalDownArrowProcess"/>
    <dgm:cxn modelId="{78213EDC-9A69-4CB9-B9AA-8F623AD01229}" srcId="{D6CF5C4A-1846-43FD-84D3-7C5E04F6F00F}" destId="{3C8C241F-BCA6-44C9-A0E4-878D44E06B6D}" srcOrd="2" destOrd="0" parTransId="{4F21F1CB-D1E1-4AC6-AA77-BBB46C2D6ACE}" sibTransId="{57BAA7AB-0B07-4D1C-AE48-5FE55DE3E8AB}"/>
    <dgm:cxn modelId="{4AB5FDE8-4007-4BBE-863E-87EEA35AE40A}" srcId="{D6CF5C4A-1846-43FD-84D3-7C5E04F6F00F}" destId="{4D4ACD16-6223-4310-96FF-13BC09B260B7}" srcOrd="1" destOrd="0" parTransId="{8665874E-889B-4F15-BE4D-FB4618E97A6C}" sibTransId="{580A2BD9-5EB2-4981-885F-9784AD9B10F5}"/>
    <dgm:cxn modelId="{51E636EF-F008-47B2-A8AB-016076497B8A}" srcId="{D6CF5C4A-1846-43FD-84D3-7C5E04F6F00F}" destId="{80BD390B-7756-4922-837C-890B27A2B447}" srcOrd="0" destOrd="0" parTransId="{80D6ED93-3405-414B-91F3-D92EEABA09B5}" sibTransId="{CB64737C-EEA7-45CC-B40B-1A18036F662F}"/>
    <dgm:cxn modelId="{AC23E3EF-5B1A-0E46-AB8D-49DC578EF339}" type="presOf" srcId="{3C90AF8F-2E6E-43E2-9D90-ADEDEA537208}" destId="{24706DA3-1550-BD49-9DA7-A6583210CBA6}" srcOrd="0" destOrd="0" presId="urn:microsoft.com/office/officeart/2016/7/layout/VerticalDownArrowProcess"/>
    <dgm:cxn modelId="{B9E5AD3C-85ED-294E-B66B-274C5D8E3BB4}" type="presParOf" srcId="{029A93C7-CDB9-E041-8AE0-2798232B051D}" destId="{164AFCD6-A0EA-0E40-95CB-A634E4A1DF43}" srcOrd="0" destOrd="0" presId="urn:microsoft.com/office/officeart/2016/7/layout/VerticalDownArrowProcess"/>
    <dgm:cxn modelId="{F99B6E77-EE6E-374C-BE36-3ED801D3BB19}" type="presParOf" srcId="{164AFCD6-A0EA-0E40-95CB-A634E4A1DF43}" destId="{3DFBFC18-DD61-A84D-8F82-D92E9B6B0AC8}" srcOrd="0" destOrd="0" presId="urn:microsoft.com/office/officeart/2016/7/layout/VerticalDownArrowProcess"/>
    <dgm:cxn modelId="{ABED24CD-AEA4-834C-AC7E-9041B6AA075B}" type="presParOf" srcId="{164AFCD6-A0EA-0E40-95CB-A634E4A1DF43}" destId="{5D527CFD-4139-294E-AC9B-57F4745AC9B8}" srcOrd="1" destOrd="0" presId="urn:microsoft.com/office/officeart/2016/7/layout/VerticalDownArrowProcess"/>
    <dgm:cxn modelId="{02C13272-96D5-C144-90CC-A61B5A219A8E}" type="presParOf" srcId="{029A93C7-CDB9-E041-8AE0-2798232B051D}" destId="{9E38CA52-14D1-8440-9BF1-48D429FA32C8}" srcOrd="1" destOrd="0" presId="urn:microsoft.com/office/officeart/2016/7/layout/VerticalDownArrowProcess"/>
    <dgm:cxn modelId="{57F35765-4C00-874B-B145-60D8B5D9340C}" type="presParOf" srcId="{029A93C7-CDB9-E041-8AE0-2798232B051D}" destId="{A1B499B8-92F9-0D47-A18A-E983697C0FAB}" srcOrd="2" destOrd="0" presId="urn:microsoft.com/office/officeart/2016/7/layout/VerticalDownArrowProcess"/>
    <dgm:cxn modelId="{274508AC-FC75-8841-8DB7-59FEE5B491CB}" type="presParOf" srcId="{A1B499B8-92F9-0D47-A18A-E983697C0FAB}" destId="{855DE16B-7721-6943-9EDC-DF08243FAE2E}" srcOrd="0" destOrd="0" presId="urn:microsoft.com/office/officeart/2016/7/layout/VerticalDownArrowProcess"/>
    <dgm:cxn modelId="{D2461389-6B1F-524D-85A6-9CEFD7203F33}" type="presParOf" srcId="{A1B499B8-92F9-0D47-A18A-E983697C0FAB}" destId="{CF604203-9DB4-8E48-A81C-BEC0AAABEAC5}" srcOrd="1" destOrd="0" presId="urn:microsoft.com/office/officeart/2016/7/layout/VerticalDownArrowProcess"/>
    <dgm:cxn modelId="{50075262-ADD7-CA4A-9706-A5C154A587E4}" type="presParOf" srcId="{A1B499B8-92F9-0D47-A18A-E983697C0FAB}" destId="{24706DA3-1550-BD49-9DA7-A6583210CBA6}" srcOrd="2" destOrd="0" presId="urn:microsoft.com/office/officeart/2016/7/layout/VerticalDownArrowProcess"/>
    <dgm:cxn modelId="{FAE47456-98B9-8544-ACAF-60454BBEF702}" type="presParOf" srcId="{029A93C7-CDB9-E041-8AE0-2798232B051D}" destId="{F0DC952E-0248-AC48-A478-D7619E3E3DB6}" srcOrd="3" destOrd="0" presId="urn:microsoft.com/office/officeart/2016/7/layout/VerticalDownArrowProcess"/>
    <dgm:cxn modelId="{7A9405DA-1257-8C4D-8A7D-9158E5DB850B}" type="presParOf" srcId="{029A93C7-CDB9-E041-8AE0-2798232B051D}" destId="{02124AF4-4CD7-5740-B5E5-6A70002E6FBC}" srcOrd="4" destOrd="0" presId="urn:microsoft.com/office/officeart/2016/7/layout/VerticalDownArrowProcess"/>
    <dgm:cxn modelId="{5FD6D63B-654C-DF49-9FF3-ECFA31567BD1}" type="presParOf" srcId="{02124AF4-4CD7-5740-B5E5-6A70002E6FBC}" destId="{FB658720-5B05-904E-BD66-188CB90AC7CC}" srcOrd="0" destOrd="0" presId="urn:microsoft.com/office/officeart/2016/7/layout/VerticalDownArrowProcess"/>
    <dgm:cxn modelId="{52467401-BC35-B142-9B02-511BF99B75F1}" type="presParOf" srcId="{02124AF4-4CD7-5740-B5E5-6A70002E6FBC}" destId="{8C796022-9B17-1B49-82F3-F2A1FC3AF5C2}" srcOrd="1" destOrd="0" presId="urn:microsoft.com/office/officeart/2016/7/layout/VerticalDownArrowProcess"/>
    <dgm:cxn modelId="{7D4A9E85-F98E-6040-A779-29351137901B}" type="presParOf" srcId="{02124AF4-4CD7-5740-B5E5-6A70002E6FBC}" destId="{2BBA8136-1FED-FF4F-83F4-AA65E11E187A}" srcOrd="2" destOrd="0" presId="urn:microsoft.com/office/officeart/2016/7/layout/VerticalDownArrowProcess"/>
    <dgm:cxn modelId="{0B0F9B69-F288-9140-860B-783CBDAAABFC}" type="presParOf" srcId="{029A93C7-CDB9-E041-8AE0-2798232B051D}" destId="{25379212-49C5-9B42-AEE3-E9FFCE941D13}" srcOrd="5" destOrd="0" presId="urn:microsoft.com/office/officeart/2016/7/layout/VerticalDownArrowProcess"/>
    <dgm:cxn modelId="{C6A3ACA9-4FA1-F64F-B16B-F71892F33306}" type="presParOf" srcId="{029A93C7-CDB9-E041-8AE0-2798232B051D}" destId="{61CE408C-CBB9-6B44-94E9-4C1840FCF992}" srcOrd="6" destOrd="0" presId="urn:microsoft.com/office/officeart/2016/7/layout/VerticalDownArrowProcess"/>
    <dgm:cxn modelId="{48E6B3B8-68DC-D046-8332-8D19901FB80B}" type="presParOf" srcId="{61CE408C-CBB9-6B44-94E9-4C1840FCF992}" destId="{F0FF74EE-4635-C44E-B546-E3D39A14FA2A}" srcOrd="0" destOrd="0" presId="urn:microsoft.com/office/officeart/2016/7/layout/VerticalDownArrowProcess"/>
    <dgm:cxn modelId="{666A4AB7-42BC-B046-BF00-EFCEF6318884}" type="presParOf" srcId="{61CE408C-CBB9-6B44-94E9-4C1840FCF992}" destId="{512C6E17-71DF-A247-B290-DC6DC6130415}" srcOrd="1" destOrd="0" presId="urn:microsoft.com/office/officeart/2016/7/layout/VerticalDownArrowProcess"/>
    <dgm:cxn modelId="{96A592B5-8D4E-CB4F-8EA3-EDCD92E970C1}" type="presParOf" srcId="{61CE408C-CBB9-6B44-94E9-4C1840FCF992}" destId="{7877275E-FD4E-E04E-BE87-2DB875853175}" srcOrd="2" destOrd="0" presId="urn:microsoft.com/office/officeart/2016/7/layout/VerticalDownArrowProcess"/>
    <dgm:cxn modelId="{15DF1609-D855-0648-974A-2193F844643D}" type="presParOf" srcId="{029A93C7-CDB9-E041-8AE0-2798232B051D}" destId="{F31D5B45-15FB-8440-8286-4981363F165B}" srcOrd="7" destOrd="0" presId="urn:microsoft.com/office/officeart/2016/7/layout/VerticalDownArrowProcess"/>
    <dgm:cxn modelId="{64378141-6CDD-4F4E-AFCA-592AE6D0E4A1}" type="presParOf" srcId="{029A93C7-CDB9-E041-8AE0-2798232B051D}" destId="{EA47C5BA-FF80-7344-AAF4-9607AE8FDA9B}" srcOrd="8" destOrd="0" presId="urn:microsoft.com/office/officeart/2016/7/layout/VerticalDownArrowProcess"/>
    <dgm:cxn modelId="{4CF4BD29-D171-AC44-9A29-051A0DE6A106}" type="presParOf" srcId="{EA47C5BA-FF80-7344-AAF4-9607AE8FDA9B}" destId="{E763C075-7706-6042-A98A-4A0AB2049460}" srcOrd="0" destOrd="0" presId="urn:microsoft.com/office/officeart/2016/7/layout/VerticalDownArrowProcess"/>
    <dgm:cxn modelId="{57802000-3BE3-9442-B74E-86A26B6868E5}" type="presParOf" srcId="{EA47C5BA-FF80-7344-AAF4-9607AE8FDA9B}" destId="{52BD6773-EA87-4140-8D59-DC6BB2B050D1}" srcOrd="1" destOrd="0" presId="urn:microsoft.com/office/officeart/2016/7/layout/VerticalDownArrowProcess"/>
    <dgm:cxn modelId="{09204ECA-9B1E-CA40-AFC6-306EC805A458}" type="presParOf" srcId="{EA47C5BA-FF80-7344-AAF4-9607AE8FDA9B}" destId="{C33C3B27-FEE6-4C48-824D-C3584ABC5848}" srcOrd="2" destOrd="0" presId="urn:microsoft.com/office/officeart/2016/7/layout/VerticalDownArrowProcess"/>
    <dgm:cxn modelId="{51898787-23FE-DB4E-A59B-93993EC9F8E1}" type="presParOf" srcId="{029A93C7-CDB9-E041-8AE0-2798232B051D}" destId="{0FED0524-F504-A046-9B0D-12697E789084}" srcOrd="9" destOrd="0" presId="urn:microsoft.com/office/officeart/2016/7/layout/VerticalDownArrowProcess"/>
    <dgm:cxn modelId="{24DA49B4-D00D-F946-A3E8-8B02E23CB0EC}" type="presParOf" srcId="{029A93C7-CDB9-E041-8AE0-2798232B051D}" destId="{429DB45F-48D1-6B42-8D9B-581BCAE5CC19}" srcOrd="10" destOrd="0" presId="urn:microsoft.com/office/officeart/2016/7/layout/VerticalDownArrowProcess"/>
    <dgm:cxn modelId="{46F0D916-BA42-2248-B913-382D6510A135}" type="presParOf" srcId="{429DB45F-48D1-6B42-8D9B-581BCAE5CC19}" destId="{D937A194-BF9B-3145-A3F3-A137B56FDF1F}" srcOrd="0" destOrd="0" presId="urn:microsoft.com/office/officeart/2016/7/layout/VerticalDownArrowProcess"/>
    <dgm:cxn modelId="{FB26C3D7-8D83-9142-837F-481E0E14FACB}" type="presParOf" srcId="{429DB45F-48D1-6B42-8D9B-581BCAE5CC19}" destId="{47D7B3AF-DB38-764C-A268-7D2352B09882}" srcOrd="1" destOrd="0" presId="urn:microsoft.com/office/officeart/2016/7/layout/VerticalDownArrowProcess"/>
    <dgm:cxn modelId="{B375F503-5862-7043-BBE0-882A6ED822C6}" type="presParOf" srcId="{429DB45F-48D1-6B42-8D9B-581BCAE5CC19}" destId="{C716E468-B678-1246-AEB5-DFF5029658C2}" srcOrd="2" destOrd="0" presId="urn:microsoft.com/office/officeart/2016/7/layout/VerticalDownArrowProcess"/>
    <dgm:cxn modelId="{A928D095-B5C5-4543-9CA2-18F1C6309201}" type="presParOf" srcId="{029A93C7-CDB9-E041-8AE0-2798232B051D}" destId="{BF69E916-9FDC-3F48-BDCE-001FB73AC4D4}" srcOrd="11" destOrd="0" presId="urn:microsoft.com/office/officeart/2016/7/layout/VerticalDownArrowProcess"/>
    <dgm:cxn modelId="{F92F9943-3E57-3549-A709-EDEE4E8BA114}" type="presParOf" srcId="{029A93C7-CDB9-E041-8AE0-2798232B051D}" destId="{DC673880-3B10-0A41-B7B0-9EC645D130BA}" srcOrd="12" destOrd="0" presId="urn:microsoft.com/office/officeart/2016/7/layout/VerticalDownArrowProcess"/>
    <dgm:cxn modelId="{9F38B9CE-7CAE-824A-9262-AFCABA8BD680}" type="presParOf" srcId="{DC673880-3B10-0A41-B7B0-9EC645D130BA}" destId="{3963BD93-FABF-0549-BD0B-9637E7C2A330}" srcOrd="0" destOrd="0" presId="urn:microsoft.com/office/officeart/2016/7/layout/VerticalDownArrowProcess"/>
    <dgm:cxn modelId="{7450F460-F608-6F49-9221-39335000DC60}" type="presParOf" srcId="{DC673880-3B10-0A41-B7B0-9EC645D130BA}" destId="{3850C194-CAAD-2348-8E8D-EC5489EFED57}" srcOrd="1" destOrd="0" presId="urn:microsoft.com/office/officeart/2016/7/layout/VerticalDownArrowProcess"/>
    <dgm:cxn modelId="{7A3EC8E2-7DD9-3340-B02D-65EFCABF6B50}" type="presParOf" srcId="{DC673880-3B10-0A41-B7B0-9EC645D130BA}" destId="{E71A7FC3-F733-274B-A5A3-69BF758F892F}" srcOrd="2" destOrd="0" presId="urn:microsoft.com/office/officeart/2016/7/layout/VerticalDownArrowProcess"/>
    <dgm:cxn modelId="{3F9BA4AE-BF26-FD44-93E2-0D4AAE321C60}" type="presParOf" srcId="{029A93C7-CDB9-E041-8AE0-2798232B051D}" destId="{B92F26E1-ADD0-8A49-8DF0-ECE4D3AABC4E}" srcOrd="13" destOrd="0" presId="urn:microsoft.com/office/officeart/2016/7/layout/VerticalDownArrowProcess"/>
    <dgm:cxn modelId="{A83CECA1-5F41-CF4C-B1AE-61A2E93BB9CC}" type="presParOf" srcId="{029A93C7-CDB9-E041-8AE0-2798232B051D}" destId="{B1A60BB1-36A2-2749-BB0C-6F712CDE1769}" srcOrd="14" destOrd="0" presId="urn:microsoft.com/office/officeart/2016/7/layout/VerticalDownArrowProcess"/>
    <dgm:cxn modelId="{703CD89F-5692-E243-A792-44E57F8DE229}" type="presParOf" srcId="{B1A60BB1-36A2-2749-BB0C-6F712CDE1769}" destId="{521BFED5-785F-9648-895B-36C8B160E39F}" srcOrd="0" destOrd="0" presId="urn:microsoft.com/office/officeart/2016/7/layout/VerticalDownArrowProcess"/>
    <dgm:cxn modelId="{28BC389B-806E-1648-ACBC-A049BD12ADFA}" type="presParOf" srcId="{B1A60BB1-36A2-2749-BB0C-6F712CDE1769}" destId="{34630DC0-FF39-A749-870D-70CDAA8FE1FC}" srcOrd="1" destOrd="0" presId="urn:microsoft.com/office/officeart/2016/7/layout/VerticalDownArrowProcess"/>
    <dgm:cxn modelId="{6F85CE2B-6B16-EC4A-8E63-0464E9210D17}" type="presParOf" srcId="{B1A60BB1-36A2-2749-BB0C-6F712CDE1769}" destId="{9E3F34EF-23E6-DB4A-853A-5951AC1FF01F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253D42F-8C72-43C3-A8B5-9DB2D64A762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6926A47-EE8D-4590-85D6-C2D8EC0AC297}">
      <dgm:prSet/>
      <dgm:spPr/>
      <dgm:t>
        <a:bodyPr/>
        <a:lstStyle/>
        <a:p>
          <a:r>
            <a:rPr lang="en-US" b="0" i="0"/>
            <a:t>Some children may need psychiatric consultation</a:t>
          </a:r>
          <a:endParaRPr lang="en-US"/>
        </a:p>
      </dgm:t>
    </dgm:pt>
    <dgm:pt modelId="{A48F0BE0-6F39-478C-A469-3AB2C014B365}" type="parTrans" cxnId="{F0A0E558-8F34-44D2-92BC-FB7E60785898}">
      <dgm:prSet/>
      <dgm:spPr/>
      <dgm:t>
        <a:bodyPr/>
        <a:lstStyle/>
        <a:p>
          <a:endParaRPr lang="en-US"/>
        </a:p>
      </dgm:t>
    </dgm:pt>
    <dgm:pt modelId="{99F5698E-34AC-4E65-AE90-5B263CC5D51A}" type="sibTrans" cxnId="{F0A0E558-8F34-44D2-92BC-FB7E60785898}">
      <dgm:prSet/>
      <dgm:spPr/>
      <dgm:t>
        <a:bodyPr/>
        <a:lstStyle/>
        <a:p>
          <a:endParaRPr lang="en-US"/>
        </a:p>
      </dgm:t>
    </dgm:pt>
    <dgm:pt modelId="{34E6B27B-ED87-493C-A55F-0B0F458BBB65}">
      <dgm:prSet/>
      <dgm:spPr/>
      <dgm:t>
        <a:bodyPr/>
        <a:lstStyle/>
        <a:p>
          <a:r>
            <a:rPr lang="en-US" b="0" i="0"/>
            <a:t>Behavioral issues</a:t>
          </a:r>
          <a:endParaRPr lang="en-US"/>
        </a:p>
      </dgm:t>
    </dgm:pt>
    <dgm:pt modelId="{849711F5-7A3E-4144-95C9-70E6B5689FD7}" type="parTrans" cxnId="{BCCBB79C-CDB3-4382-825F-AD48B0CAD097}">
      <dgm:prSet/>
      <dgm:spPr/>
      <dgm:t>
        <a:bodyPr/>
        <a:lstStyle/>
        <a:p>
          <a:endParaRPr lang="en-US"/>
        </a:p>
      </dgm:t>
    </dgm:pt>
    <dgm:pt modelId="{59951FA4-518F-4C34-BCBA-62CDBD7EDD94}" type="sibTrans" cxnId="{BCCBB79C-CDB3-4382-825F-AD48B0CAD097}">
      <dgm:prSet/>
      <dgm:spPr/>
      <dgm:t>
        <a:bodyPr/>
        <a:lstStyle/>
        <a:p>
          <a:endParaRPr lang="en-US"/>
        </a:p>
      </dgm:t>
    </dgm:pt>
    <dgm:pt modelId="{F9AB288B-0053-4AD3-AA52-D5FDE0417FBE}">
      <dgm:prSet/>
      <dgm:spPr/>
      <dgm:t>
        <a:bodyPr/>
        <a:lstStyle/>
        <a:p>
          <a:r>
            <a:rPr lang="en-US" b="0" i="0"/>
            <a:t>Dysregulation</a:t>
          </a:r>
          <a:endParaRPr lang="en-US"/>
        </a:p>
      </dgm:t>
    </dgm:pt>
    <dgm:pt modelId="{0C5D771E-76FD-409D-B9B0-CDFEC7918C54}" type="parTrans" cxnId="{CD3312FD-AB7E-4215-AFAE-0B5C3F665E7F}">
      <dgm:prSet/>
      <dgm:spPr/>
      <dgm:t>
        <a:bodyPr/>
        <a:lstStyle/>
        <a:p>
          <a:endParaRPr lang="en-US"/>
        </a:p>
      </dgm:t>
    </dgm:pt>
    <dgm:pt modelId="{0EDFE217-311F-4D8D-93C0-70A7505D0E67}" type="sibTrans" cxnId="{CD3312FD-AB7E-4215-AFAE-0B5C3F665E7F}">
      <dgm:prSet/>
      <dgm:spPr/>
      <dgm:t>
        <a:bodyPr/>
        <a:lstStyle/>
        <a:p>
          <a:endParaRPr lang="en-US"/>
        </a:p>
      </dgm:t>
    </dgm:pt>
    <dgm:pt modelId="{7443DEA0-5F01-4C1C-86B8-F3519B5574D9}">
      <dgm:prSet/>
      <dgm:spPr/>
      <dgm:t>
        <a:bodyPr/>
        <a:lstStyle/>
        <a:p>
          <a:r>
            <a:rPr lang="en-US" b="0" i="0"/>
            <a:t>Hyperactivity</a:t>
          </a:r>
          <a:endParaRPr lang="en-US"/>
        </a:p>
      </dgm:t>
    </dgm:pt>
    <dgm:pt modelId="{B2713FC5-CD87-40B9-9D33-21172749001F}" type="parTrans" cxnId="{3BE2293D-49E7-48AD-BC97-8DF44987F63D}">
      <dgm:prSet/>
      <dgm:spPr/>
      <dgm:t>
        <a:bodyPr/>
        <a:lstStyle/>
        <a:p>
          <a:endParaRPr lang="en-US"/>
        </a:p>
      </dgm:t>
    </dgm:pt>
    <dgm:pt modelId="{66B3B5E0-76E0-4392-B31C-A65F0DE58750}" type="sibTrans" cxnId="{3BE2293D-49E7-48AD-BC97-8DF44987F63D}">
      <dgm:prSet/>
      <dgm:spPr/>
      <dgm:t>
        <a:bodyPr/>
        <a:lstStyle/>
        <a:p>
          <a:endParaRPr lang="en-US"/>
        </a:p>
      </dgm:t>
    </dgm:pt>
    <dgm:pt modelId="{28E6AE36-ACD4-4163-9D82-22CBCA0AB48B}">
      <dgm:prSet/>
      <dgm:spPr/>
      <dgm:t>
        <a:bodyPr/>
        <a:lstStyle/>
        <a:p>
          <a:r>
            <a:rPr lang="en-US" b="0" i="0"/>
            <a:t>Only refer to those doctors who have experience in prenatal substance exposure</a:t>
          </a:r>
          <a:endParaRPr lang="en-US"/>
        </a:p>
      </dgm:t>
    </dgm:pt>
    <dgm:pt modelId="{931BCFCC-6D2B-44F8-A3EE-2FE81EB2691C}" type="parTrans" cxnId="{E66BDD46-9821-4B87-A17C-84EA416C49B7}">
      <dgm:prSet/>
      <dgm:spPr/>
      <dgm:t>
        <a:bodyPr/>
        <a:lstStyle/>
        <a:p>
          <a:endParaRPr lang="en-US"/>
        </a:p>
      </dgm:t>
    </dgm:pt>
    <dgm:pt modelId="{DD5E7C35-B482-49B2-944C-F89A1939396D}" type="sibTrans" cxnId="{E66BDD46-9821-4B87-A17C-84EA416C49B7}">
      <dgm:prSet/>
      <dgm:spPr/>
      <dgm:t>
        <a:bodyPr/>
        <a:lstStyle/>
        <a:p>
          <a:endParaRPr lang="en-US"/>
        </a:p>
      </dgm:t>
    </dgm:pt>
    <dgm:pt modelId="{5E9CD785-DA82-B94D-ADDA-F4E0B56128C9}" type="pres">
      <dgm:prSet presAssocID="{9253D42F-8C72-43C3-A8B5-9DB2D64A762F}" presName="Name0" presStyleCnt="0">
        <dgm:presLayoutVars>
          <dgm:dir/>
          <dgm:animLvl val="lvl"/>
          <dgm:resizeHandles val="exact"/>
        </dgm:presLayoutVars>
      </dgm:prSet>
      <dgm:spPr/>
    </dgm:pt>
    <dgm:pt modelId="{3B236E98-180C-EE42-860C-86C695F3C4EB}" type="pres">
      <dgm:prSet presAssocID="{28E6AE36-ACD4-4163-9D82-22CBCA0AB48B}" presName="boxAndChildren" presStyleCnt="0"/>
      <dgm:spPr/>
    </dgm:pt>
    <dgm:pt modelId="{D483F0BE-C07A-7A47-A488-2515B63B91E7}" type="pres">
      <dgm:prSet presAssocID="{28E6AE36-ACD4-4163-9D82-22CBCA0AB48B}" presName="parentTextBox" presStyleLbl="node1" presStyleIdx="0" presStyleCnt="2"/>
      <dgm:spPr/>
    </dgm:pt>
    <dgm:pt modelId="{8EAF900C-F5AB-3E48-B5B3-6476393563EB}" type="pres">
      <dgm:prSet presAssocID="{99F5698E-34AC-4E65-AE90-5B263CC5D51A}" presName="sp" presStyleCnt="0"/>
      <dgm:spPr/>
    </dgm:pt>
    <dgm:pt modelId="{AF05E00D-BFC2-D34E-A38D-16CD51375291}" type="pres">
      <dgm:prSet presAssocID="{06926A47-EE8D-4590-85D6-C2D8EC0AC297}" presName="arrowAndChildren" presStyleCnt="0"/>
      <dgm:spPr/>
    </dgm:pt>
    <dgm:pt modelId="{05A90B05-CE4A-F141-87E0-323102B80D15}" type="pres">
      <dgm:prSet presAssocID="{06926A47-EE8D-4590-85D6-C2D8EC0AC297}" presName="parentTextArrow" presStyleLbl="node1" presStyleIdx="0" presStyleCnt="2"/>
      <dgm:spPr/>
    </dgm:pt>
    <dgm:pt modelId="{71AFFE94-DDE9-DC45-B425-5F0AA2A9FDD2}" type="pres">
      <dgm:prSet presAssocID="{06926A47-EE8D-4590-85D6-C2D8EC0AC297}" presName="arrow" presStyleLbl="node1" presStyleIdx="1" presStyleCnt="2"/>
      <dgm:spPr/>
    </dgm:pt>
    <dgm:pt modelId="{40811DD8-8D67-EF44-9C7A-F29CC40C3E21}" type="pres">
      <dgm:prSet presAssocID="{06926A47-EE8D-4590-85D6-C2D8EC0AC297}" presName="descendantArrow" presStyleCnt="0"/>
      <dgm:spPr/>
    </dgm:pt>
    <dgm:pt modelId="{D7B59189-46D6-004A-B028-B39EF505BDC0}" type="pres">
      <dgm:prSet presAssocID="{34E6B27B-ED87-493C-A55F-0B0F458BBB65}" presName="childTextArrow" presStyleLbl="fgAccFollowNode1" presStyleIdx="0" presStyleCnt="3">
        <dgm:presLayoutVars>
          <dgm:bulletEnabled val="1"/>
        </dgm:presLayoutVars>
      </dgm:prSet>
      <dgm:spPr/>
    </dgm:pt>
    <dgm:pt modelId="{5EFA0BD5-8B50-A144-818F-D9CFF07BFC18}" type="pres">
      <dgm:prSet presAssocID="{F9AB288B-0053-4AD3-AA52-D5FDE0417FBE}" presName="childTextArrow" presStyleLbl="fgAccFollowNode1" presStyleIdx="1" presStyleCnt="3">
        <dgm:presLayoutVars>
          <dgm:bulletEnabled val="1"/>
        </dgm:presLayoutVars>
      </dgm:prSet>
      <dgm:spPr/>
    </dgm:pt>
    <dgm:pt modelId="{F56C1DB9-9B29-4340-8A23-0E0CF4E23C66}" type="pres">
      <dgm:prSet presAssocID="{7443DEA0-5F01-4C1C-86B8-F3519B5574D9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1ED5213-5D8F-FF49-B052-C6F636FED5E1}" type="presOf" srcId="{28E6AE36-ACD4-4163-9D82-22CBCA0AB48B}" destId="{D483F0BE-C07A-7A47-A488-2515B63B91E7}" srcOrd="0" destOrd="0" presId="urn:microsoft.com/office/officeart/2005/8/layout/process4"/>
    <dgm:cxn modelId="{D80A681E-2583-C347-BCB5-83D2405A4623}" type="presOf" srcId="{9253D42F-8C72-43C3-A8B5-9DB2D64A762F}" destId="{5E9CD785-DA82-B94D-ADDA-F4E0B56128C9}" srcOrd="0" destOrd="0" presId="urn:microsoft.com/office/officeart/2005/8/layout/process4"/>
    <dgm:cxn modelId="{3BE2293D-49E7-48AD-BC97-8DF44987F63D}" srcId="{06926A47-EE8D-4590-85D6-C2D8EC0AC297}" destId="{7443DEA0-5F01-4C1C-86B8-F3519B5574D9}" srcOrd="2" destOrd="0" parTransId="{B2713FC5-CD87-40B9-9D33-21172749001F}" sibTransId="{66B3B5E0-76E0-4392-B31C-A65F0DE58750}"/>
    <dgm:cxn modelId="{E66BDD46-9821-4B87-A17C-84EA416C49B7}" srcId="{9253D42F-8C72-43C3-A8B5-9DB2D64A762F}" destId="{28E6AE36-ACD4-4163-9D82-22CBCA0AB48B}" srcOrd="1" destOrd="0" parTransId="{931BCFCC-6D2B-44F8-A3EE-2FE81EB2691C}" sibTransId="{DD5E7C35-B482-49B2-944C-F89A1939396D}"/>
    <dgm:cxn modelId="{55DB1350-4918-1E47-8048-3EAE7E9614D6}" type="presOf" srcId="{34E6B27B-ED87-493C-A55F-0B0F458BBB65}" destId="{D7B59189-46D6-004A-B028-B39EF505BDC0}" srcOrd="0" destOrd="0" presId="urn:microsoft.com/office/officeart/2005/8/layout/process4"/>
    <dgm:cxn modelId="{F0A0E558-8F34-44D2-92BC-FB7E60785898}" srcId="{9253D42F-8C72-43C3-A8B5-9DB2D64A762F}" destId="{06926A47-EE8D-4590-85D6-C2D8EC0AC297}" srcOrd="0" destOrd="0" parTransId="{A48F0BE0-6F39-478C-A469-3AB2C014B365}" sibTransId="{99F5698E-34AC-4E65-AE90-5B263CC5D51A}"/>
    <dgm:cxn modelId="{24BA9388-1B46-1449-B193-B668D334F369}" type="presOf" srcId="{F9AB288B-0053-4AD3-AA52-D5FDE0417FBE}" destId="{5EFA0BD5-8B50-A144-818F-D9CFF07BFC18}" srcOrd="0" destOrd="0" presId="urn:microsoft.com/office/officeart/2005/8/layout/process4"/>
    <dgm:cxn modelId="{97FC3792-020B-F34C-87F4-E4018FD45349}" type="presOf" srcId="{06926A47-EE8D-4590-85D6-C2D8EC0AC297}" destId="{05A90B05-CE4A-F141-87E0-323102B80D15}" srcOrd="0" destOrd="0" presId="urn:microsoft.com/office/officeart/2005/8/layout/process4"/>
    <dgm:cxn modelId="{FA882795-A489-3D40-A1AE-E11C140B6712}" type="presOf" srcId="{7443DEA0-5F01-4C1C-86B8-F3519B5574D9}" destId="{F56C1DB9-9B29-4340-8A23-0E0CF4E23C66}" srcOrd="0" destOrd="0" presId="urn:microsoft.com/office/officeart/2005/8/layout/process4"/>
    <dgm:cxn modelId="{BCCBB79C-CDB3-4382-825F-AD48B0CAD097}" srcId="{06926A47-EE8D-4590-85D6-C2D8EC0AC297}" destId="{34E6B27B-ED87-493C-A55F-0B0F458BBB65}" srcOrd="0" destOrd="0" parTransId="{849711F5-7A3E-4144-95C9-70E6B5689FD7}" sibTransId="{59951FA4-518F-4C34-BCBA-62CDBD7EDD94}"/>
    <dgm:cxn modelId="{D0B5C7B2-AEB3-AD4B-9A14-1C3699E1E3F0}" type="presOf" srcId="{06926A47-EE8D-4590-85D6-C2D8EC0AC297}" destId="{71AFFE94-DDE9-DC45-B425-5F0AA2A9FDD2}" srcOrd="1" destOrd="0" presId="urn:microsoft.com/office/officeart/2005/8/layout/process4"/>
    <dgm:cxn modelId="{CD3312FD-AB7E-4215-AFAE-0B5C3F665E7F}" srcId="{06926A47-EE8D-4590-85D6-C2D8EC0AC297}" destId="{F9AB288B-0053-4AD3-AA52-D5FDE0417FBE}" srcOrd="1" destOrd="0" parTransId="{0C5D771E-76FD-409D-B9B0-CDFEC7918C54}" sibTransId="{0EDFE217-311F-4D8D-93C0-70A7505D0E67}"/>
    <dgm:cxn modelId="{0EAB5C16-2A0F-D541-967C-C9014A5AB1AB}" type="presParOf" srcId="{5E9CD785-DA82-B94D-ADDA-F4E0B56128C9}" destId="{3B236E98-180C-EE42-860C-86C695F3C4EB}" srcOrd="0" destOrd="0" presId="urn:microsoft.com/office/officeart/2005/8/layout/process4"/>
    <dgm:cxn modelId="{A155F119-B352-414A-BA14-88BD869DA9D1}" type="presParOf" srcId="{3B236E98-180C-EE42-860C-86C695F3C4EB}" destId="{D483F0BE-C07A-7A47-A488-2515B63B91E7}" srcOrd="0" destOrd="0" presId="urn:microsoft.com/office/officeart/2005/8/layout/process4"/>
    <dgm:cxn modelId="{5EDB1D26-805F-124A-B287-48DD991FE382}" type="presParOf" srcId="{5E9CD785-DA82-B94D-ADDA-F4E0B56128C9}" destId="{8EAF900C-F5AB-3E48-B5B3-6476393563EB}" srcOrd="1" destOrd="0" presId="urn:microsoft.com/office/officeart/2005/8/layout/process4"/>
    <dgm:cxn modelId="{716414DB-FCF5-6748-BAF3-53017EC627B5}" type="presParOf" srcId="{5E9CD785-DA82-B94D-ADDA-F4E0B56128C9}" destId="{AF05E00D-BFC2-D34E-A38D-16CD51375291}" srcOrd="2" destOrd="0" presId="urn:microsoft.com/office/officeart/2005/8/layout/process4"/>
    <dgm:cxn modelId="{4D60D6A7-3B4D-0446-BA2E-1B32E34306F7}" type="presParOf" srcId="{AF05E00D-BFC2-D34E-A38D-16CD51375291}" destId="{05A90B05-CE4A-F141-87E0-323102B80D15}" srcOrd="0" destOrd="0" presId="urn:microsoft.com/office/officeart/2005/8/layout/process4"/>
    <dgm:cxn modelId="{52C25128-B3DD-454F-BD86-23D9F96C0541}" type="presParOf" srcId="{AF05E00D-BFC2-D34E-A38D-16CD51375291}" destId="{71AFFE94-DDE9-DC45-B425-5F0AA2A9FDD2}" srcOrd="1" destOrd="0" presId="urn:microsoft.com/office/officeart/2005/8/layout/process4"/>
    <dgm:cxn modelId="{0D669845-EDCB-F74F-ACE8-34F1C6B3F670}" type="presParOf" srcId="{AF05E00D-BFC2-D34E-A38D-16CD51375291}" destId="{40811DD8-8D67-EF44-9C7A-F29CC40C3E21}" srcOrd="2" destOrd="0" presId="urn:microsoft.com/office/officeart/2005/8/layout/process4"/>
    <dgm:cxn modelId="{28CDE443-3F04-1E4D-884D-7D9F30C342F9}" type="presParOf" srcId="{40811DD8-8D67-EF44-9C7A-F29CC40C3E21}" destId="{D7B59189-46D6-004A-B028-B39EF505BDC0}" srcOrd="0" destOrd="0" presId="urn:microsoft.com/office/officeart/2005/8/layout/process4"/>
    <dgm:cxn modelId="{8F101312-F106-454F-A229-D89DD41ED407}" type="presParOf" srcId="{40811DD8-8D67-EF44-9C7A-F29CC40C3E21}" destId="{5EFA0BD5-8B50-A144-818F-D9CFF07BFC18}" srcOrd="1" destOrd="0" presId="urn:microsoft.com/office/officeart/2005/8/layout/process4"/>
    <dgm:cxn modelId="{99CCF2A5-3025-6940-9C0D-7917D6609181}" type="presParOf" srcId="{40811DD8-8D67-EF44-9C7A-F29CC40C3E21}" destId="{F56C1DB9-9B29-4340-8A23-0E0CF4E23C6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DF0C395-D5B6-4532-8944-53D19EE088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6432BA1-860D-4C87-938C-F783F957E6BB}">
      <dgm:prSet/>
      <dgm:spPr/>
      <dgm:t>
        <a:bodyPr/>
        <a:lstStyle/>
        <a:p>
          <a:r>
            <a:rPr lang="en-US" i="1"/>
            <a:t>Prenatal alcohol exposure can be particularly challenging. Reaching out to family and friends for assistance may help. </a:t>
          </a:r>
          <a:endParaRPr lang="en-US"/>
        </a:p>
      </dgm:t>
    </dgm:pt>
    <dgm:pt modelId="{6CC185BE-CC75-4F7D-A4A2-FA0A05E0ED6A}" type="parTrans" cxnId="{EA8AB4BC-3737-4483-8B1B-C4B065D587F2}">
      <dgm:prSet/>
      <dgm:spPr/>
      <dgm:t>
        <a:bodyPr/>
        <a:lstStyle/>
        <a:p>
          <a:endParaRPr lang="en-US"/>
        </a:p>
      </dgm:t>
    </dgm:pt>
    <dgm:pt modelId="{B5E8670B-CBB0-4643-96E1-A5BA6BA6AA5B}" type="sibTrans" cxnId="{EA8AB4BC-3737-4483-8B1B-C4B065D587F2}">
      <dgm:prSet/>
      <dgm:spPr/>
      <dgm:t>
        <a:bodyPr/>
        <a:lstStyle/>
        <a:p>
          <a:endParaRPr lang="en-US"/>
        </a:p>
      </dgm:t>
    </dgm:pt>
    <dgm:pt modelId="{1FA0E9AF-1714-42AE-B1ED-CE9D54F2DAB5}">
      <dgm:prSet/>
      <dgm:spPr/>
      <dgm:t>
        <a:bodyPr/>
        <a:lstStyle/>
        <a:p>
          <a:r>
            <a:rPr lang="en-US" i="1"/>
            <a:t>However, many times friends and families do not understand the difficulties associated with raising</a:t>
          </a:r>
          <a:r>
            <a:rPr lang="en-US"/>
            <a:t> </a:t>
          </a:r>
          <a:r>
            <a:rPr lang="en-US" i="1"/>
            <a:t>these children, particularly because the children seem so “normal” in appearance.</a:t>
          </a:r>
          <a:endParaRPr lang="en-US"/>
        </a:p>
      </dgm:t>
    </dgm:pt>
    <dgm:pt modelId="{75D0F982-C488-4C6C-A6B7-3181F1EE93D1}" type="parTrans" cxnId="{C4480139-3175-495B-9DB3-6E83A716B442}">
      <dgm:prSet/>
      <dgm:spPr/>
      <dgm:t>
        <a:bodyPr/>
        <a:lstStyle/>
        <a:p>
          <a:endParaRPr lang="en-US"/>
        </a:p>
      </dgm:t>
    </dgm:pt>
    <dgm:pt modelId="{6C2A0ED2-445C-4785-AE7F-C30D4DABB355}" type="sibTrans" cxnId="{C4480139-3175-495B-9DB3-6E83A716B442}">
      <dgm:prSet/>
      <dgm:spPr/>
      <dgm:t>
        <a:bodyPr/>
        <a:lstStyle/>
        <a:p>
          <a:endParaRPr lang="en-US"/>
        </a:p>
      </dgm:t>
    </dgm:pt>
    <dgm:pt modelId="{1A66BFD6-8CAD-4677-812B-62AD93F4ADD1}">
      <dgm:prSet/>
      <dgm:spPr/>
      <dgm:t>
        <a:bodyPr/>
        <a:lstStyle/>
        <a:p>
          <a:r>
            <a:rPr lang="en-US" i="1"/>
            <a:t>Additionally, even if family or friends take care of the child on occasion, emotional, behavioral, and cognitive difficulties are often sporadic:</a:t>
          </a:r>
          <a:endParaRPr lang="en-US"/>
        </a:p>
      </dgm:t>
    </dgm:pt>
    <dgm:pt modelId="{2D7DB5A7-E389-4AAC-88E7-CE5F40665095}" type="parTrans" cxnId="{901DDCAE-65B1-480B-AE17-5D197B3ADE43}">
      <dgm:prSet/>
      <dgm:spPr/>
      <dgm:t>
        <a:bodyPr/>
        <a:lstStyle/>
        <a:p>
          <a:endParaRPr lang="en-US"/>
        </a:p>
      </dgm:t>
    </dgm:pt>
    <dgm:pt modelId="{35A7E224-E2EE-42AE-8474-56C3D42B2AF3}" type="sibTrans" cxnId="{901DDCAE-65B1-480B-AE17-5D197B3ADE43}">
      <dgm:prSet/>
      <dgm:spPr/>
      <dgm:t>
        <a:bodyPr/>
        <a:lstStyle/>
        <a:p>
          <a:endParaRPr lang="en-US"/>
        </a:p>
      </dgm:t>
    </dgm:pt>
    <dgm:pt modelId="{FF53421C-6DAF-4CF9-9E51-12D1A427199B}">
      <dgm:prSet/>
      <dgm:spPr/>
      <dgm:t>
        <a:bodyPr/>
        <a:lstStyle/>
        <a:p>
          <a:r>
            <a:rPr lang="en-US" i="1"/>
            <a:t>The child may be fine one minute and difficult the next, which can make</a:t>
          </a:r>
          <a:r>
            <a:rPr lang="en-US"/>
            <a:t> </a:t>
          </a:r>
          <a:r>
            <a:rPr lang="en-US" i="1"/>
            <a:t>it hard for temporary caretakers to anticipate and manage. </a:t>
          </a:r>
          <a:endParaRPr lang="en-US"/>
        </a:p>
      </dgm:t>
    </dgm:pt>
    <dgm:pt modelId="{FF889B5F-C5DC-45BB-9D87-53AB0093E313}" type="parTrans" cxnId="{B3B8302A-CDA8-4F43-99C5-47E8E8137574}">
      <dgm:prSet/>
      <dgm:spPr/>
      <dgm:t>
        <a:bodyPr/>
        <a:lstStyle/>
        <a:p>
          <a:endParaRPr lang="en-US"/>
        </a:p>
      </dgm:t>
    </dgm:pt>
    <dgm:pt modelId="{554BDC88-DF7D-4B39-93BC-A8CD07910088}" type="sibTrans" cxnId="{B3B8302A-CDA8-4F43-99C5-47E8E8137574}">
      <dgm:prSet/>
      <dgm:spPr/>
      <dgm:t>
        <a:bodyPr/>
        <a:lstStyle/>
        <a:p>
          <a:endParaRPr lang="en-US"/>
        </a:p>
      </dgm:t>
    </dgm:pt>
    <dgm:pt modelId="{73E5E8D1-CF01-4360-B11D-379CE6188DB8}">
      <dgm:prSet/>
      <dgm:spPr/>
      <dgm:t>
        <a:bodyPr/>
        <a:lstStyle/>
        <a:p>
          <a:r>
            <a:rPr lang="en-US" i="1"/>
            <a:t>The purpose of this session is to discuss how to overcome these obstacles so that selfcare occurs. </a:t>
          </a:r>
          <a:endParaRPr lang="en-US"/>
        </a:p>
      </dgm:t>
    </dgm:pt>
    <dgm:pt modelId="{0D3A0D89-D932-4C23-AE7C-898A6EB60D5E}" type="parTrans" cxnId="{5C854F62-C949-45FD-BD64-5251FC285AF2}">
      <dgm:prSet/>
      <dgm:spPr/>
      <dgm:t>
        <a:bodyPr/>
        <a:lstStyle/>
        <a:p>
          <a:endParaRPr lang="en-US"/>
        </a:p>
      </dgm:t>
    </dgm:pt>
    <dgm:pt modelId="{9E2BD8F4-4E94-422D-8318-A7C47D21EF61}" type="sibTrans" cxnId="{5C854F62-C949-45FD-BD64-5251FC285AF2}">
      <dgm:prSet/>
      <dgm:spPr/>
      <dgm:t>
        <a:bodyPr/>
        <a:lstStyle/>
        <a:p>
          <a:endParaRPr lang="en-US"/>
        </a:p>
      </dgm:t>
    </dgm:pt>
    <dgm:pt modelId="{B5511D7A-1119-4BF4-8549-0C31D1B0C2F9}">
      <dgm:prSet/>
      <dgm:spPr/>
      <dgm:t>
        <a:bodyPr/>
        <a:lstStyle/>
        <a:p>
          <a:r>
            <a:rPr lang="en-US" i="1"/>
            <a:t>This session covers the importance of, and need for, parent</a:t>
          </a:r>
          <a:r>
            <a:rPr lang="en-US"/>
            <a:t> </a:t>
          </a:r>
          <a:r>
            <a:rPr lang="en-US" i="1"/>
            <a:t>self-care, impediments to self-care, and strategies to use so that self-care becomes a priority.</a:t>
          </a:r>
          <a:endParaRPr lang="en-US"/>
        </a:p>
      </dgm:t>
    </dgm:pt>
    <dgm:pt modelId="{6910CD1E-DFB4-4C3A-A74E-A73895295F96}" type="parTrans" cxnId="{F2219AF5-7928-4A8F-BB27-DCF0E9AFED53}">
      <dgm:prSet/>
      <dgm:spPr/>
      <dgm:t>
        <a:bodyPr/>
        <a:lstStyle/>
        <a:p>
          <a:endParaRPr lang="en-US"/>
        </a:p>
      </dgm:t>
    </dgm:pt>
    <dgm:pt modelId="{1A9F1DEA-EBD5-470D-8396-A895B936B884}" type="sibTrans" cxnId="{F2219AF5-7928-4A8F-BB27-DCF0E9AFED53}">
      <dgm:prSet/>
      <dgm:spPr/>
      <dgm:t>
        <a:bodyPr/>
        <a:lstStyle/>
        <a:p>
          <a:endParaRPr lang="en-US"/>
        </a:p>
      </dgm:t>
    </dgm:pt>
    <dgm:pt modelId="{4F3B4478-74B8-6447-AC0E-5846EBCF3E70}" type="pres">
      <dgm:prSet presAssocID="{8DF0C395-D5B6-4532-8944-53D19EE088D8}" presName="linear" presStyleCnt="0">
        <dgm:presLayoutVars>
          <dgm:animLvl val="lvl"/>
          <dgm:resizeHandles val="exact"/>
        </dgm:presLayoutVars>
      </dgm:prSet>
      <dgm:spPr/>
    </dgm:pt>
    <dgm:pt modelId="{779142AE-6E1C-9E45-BD49-550A9B848175}" type="pres">
      <dgm:prSet presAssocID="{B6432BA1-860D-4C87-938C-F783F957E6B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25ED828-0D72-C242-AD54-3EF3F3BDE190}" type="pres">
      <dgm:prSet presAssocID="{B5E8670B-CBB0-4643-96E1-A5BA6BA6AA5B}" presName="spacer" presStyleCnt="0"/>
      <dgm:spPr/>
    </dgm:pt>
    <dgm:pt modelId="{93BF1663-A9A6-5D45-B2DC-6A07D2DD7FFF}" type="pres">
      <dgm:prSet presAssocID="{1FA0E9AF-1714-42AE-B1ED-CE9D54F2DAB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972DCCB-47B3-F04A-ACAE-83E01CA496C6}" type="pres">
      <dgm:prSet presAssocID="{6C2A0ED2-445C-4785-AE7F-C30D4DABB355}" presName="spacer" presStyleCnt="0"/>
      <dgm:spPr/>
    </dgm:pt>
    <dgm:pt modelId="{6ADDC7C8-B198-1841-8A44-AD5374BFEF1B}" type="pres">
      <dgm:prSet presAssocID="{1A66BFD6-8CAD-4677-812B-62AD93F4ADD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1162E8E-E949-A541-8F70-C76C3FE12AE1}" type="pres">
      <dgm:prSet presAssocID="{35A7E224-E2EE-42AE-8474-56C3D42B2AF3}" presName="spacer" presStyleCnt="0"/>
      <dgm:spPr/>
    </dgm:pt>
    <dgm:pt modelId="{A7AB404D-2A91-8B49-8C99-814DE19F9FFE}" type="pres">
      <dgm:prSet presAssocID="{FF53421C-6DAF-4CF9-9E51-12D1A427199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3C50EC-1752-3D42-B945-6A08F7E23912}" type="pres">
      <dgm:prSet presAssocID="{554BDC88-DF7D-4B39-93BC-A8CD07910088}" presName="spacer" presStyleCnt="0"/>
      <dgm:spPr/>
    </dgm:pt>
    <dgm:pt modelId="{D7F75568-0040-5F43-BC08-765901BFA6BC}" type="pres">
      <dgm:prSet presAssocID="{73E5E8D1-CF01-4360-B11D-379CE6188DB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5F48E71-5664-1F4E-A23C-0A2767D03E45}" type="pres">
      <dgm:prSet presAssocID="{9E2BD8F4-4E94-422D-8318-A7C47D21EF61}" presName="spacer" presStyleCnt="0"/>
      <dgm:spPr/>
    </dgm:pt>
    <dgm:pt modelId="{0E4A22A2-1E21-014B-8B21-CC97150A7596}" type="pres">
      <dgm:prSet presAssocID="{B5511D7A-1119-4BF4-8549-0C31D1B0C2F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14A7205-8139-C042-B5E2-EDD01D15CA73}" type="presOf" srcId="{B5511D7A-1119-4BF4-8549-0C31D1B0C2F9}" destId="{0E4A22A2-1E21-014B-8B21-CC97150A7596}" srcOrd="0" destOrd="0" presId="urn:microsoft.com/office/officeart/2005/8/layout/vList2"/>
    <dgm:cxn modelId="{2361CA19-FF51-8440-B48A-A00CEA10B827}" type="presOf" srcId="{1A66BFD6-8CAD-4677-812B-62AD93F4ADD1}" destId="{6ADDC7C8-B198-1841-8A44-AD5374BFEF1B}" srcOrd="0" destOrd="0" presId="urn:microsoft.com/office/officeart/2005/8/layout/vList2"/>
    <dgm:cxn modelId="{B3B8302A-CDA8-4F43-99C5-47E8E8137574}" srcId="{8DF0C395-D5B6-4532-8944-53D19EE088D8}" destId="{FF53421C-6DAF-4CF9-9E51-12D1A427199B}" srcOrd="3" destOrd="0" parTransId="{FF889B5F-C5DC-45BB-9D87-53AB0093E313}" sibTransId="{554BDC88-DF7D-4B39-93BC-A8CD07910088}"/>
    <dgm:cxn modelId="{C4480139-3175-495B-9DB3-6E83A716B442}" srcId="{8DF0C395-D5B6-4532-8944-53D19EE088D8}" destId="{1FA0E9AF-1714-42AE-B1ED-CE9D54F2DAB5}" srcOrd="1" destOrd="0" parTransId="{75D0F982-C488-4C6C-A6B7-3181F1EE93D1}" sibTransId="{6C2A0ED2-445C-4785-AE7F-C30D4DABB355}"/>
    <dgm:cxn modelId="{5C854F62-C949-45FD-BD64-5251FC285AF2}" srcId="{8DF0C395-D5B6-4532-8944-53D19EE088D8}" destId="{73E5E8D1-CF01-4360-B11D-379CE6188DB8}" srcOrd="4" destOrd="0" parTransId="{0D3A0D89-D932-4C23-AE7C-898A6EB60D5E}" sibTransId="{9E2BD8F4-4E94-422D-8318-A7C47D21EF61}"/>
    <dgm:cxn modelId="{8B22226D-6666-1C4A-B420-50ECEAB1CDDB}" type="presOf" srcId="{FF53421C-6DAF-4CF9-9E51-12D1A427199B}" destId="{A7AB404D-2A91-8B49-8C99-814DE19F9FFE}" srcOrd="0" destOrd="0" presId="urn:microsoft.com/office/officeart/2005/8/layout/vList2"/>
    <dgm:cxn modelId="{52A989A2-44F8-9E40-BFCA-2A23BCE7C36B}" type="presOf" srcId="{73E5E8D1-CF01-4360-B11D-379CE6188DB8}" destId="{D7F75568-0040-5F43-BC08-765901BFA6BC}" srcOrd="0" destOrd="0" presId="urn:microsoft.com/office/officeart/2005/8/layout/vList2"/>
    <dgm:cxn modelId="{FF6C2CA8-ADE6-434D-80E0-6BCEA56E6458}" type="presOf" srcId="{8DF0C395-D5B6-4532-8944-53D19EE088D8}" destId="{4F3B4478-74B8-6447-AC0E-5846EBCF3E70}" srcOrd="0" destOrd="0" presId="urn:microsoft.com/office/officeart/2005/8/layout/vList2"/>
    <dgm:cxn modelId="{901DDCAE-65B1-480B-AE17-5D197B3ADE43}" srcId="{8DF0C395-D5B6-4532-8944-53D19EE088D8}" destId="{1A66BFD6-8CAD-4677-812B-62AD93F4ADD1}" srcOrd="2" destOrd="0" parTransId="{2D7DB5A7-E389-4AAC-88E7-CE5F40665095}" sibTransId="{35A7E224-E2EE-42AE-8474-56C3D42B2AF3}"/>
    <dgm:cxn modelId="{EA8AB4BC-3737-4483-8B1B-C4B065D587F2}" srcId="{8DF0C395-D5B6-4532-8944-53D19EE088D8}" destId="{B6432BA1-860D-4C87-938C-F783F957E6BB}" srcOrd="0" destOrd="0" parTransId="{6CC185BE-CC75-4F7D-A4A2-FA0A05E0ED6A}" sibTransId="{B5E8670B-CBB0-4643-96E1-A5BA6BA6AA5B}"/>
    <dgm:cxn modelId="{50BC23C6-2336-2C41-9ACD-C1551B61745B}" type="presOf" srcId="{B6432BA1-860D-4C87-938C-F783F957E6BB}" destId="{779142AE-6E1C-9E45-BD49-550A9B848175}" srcOrd="0" destOrd="0" presId="urn:microsoft.com/office/officeart/2005/8/layout/vList2"/>
    <dgm:cxn modelId="{C3D728D8-ECBF-8741-BAED-A2C3D42E34EA}" type="presOf" srcId="{1FA0E9AF-1714-42AE-B1ED-CE9D54F2DAB5}" destId="{93BF1663-A9A6-5D45-B2DC-6A07D2DD7FFF}" srcOrd="0" destOrd="0" presId="urn:microsoft.com/office/officeart/2005/8/layout/vList2"/>
    <dgm:cxn modelId="{F2219AF5-7928-4A8F-BB27-DCF0E9AFED53}" srcId="{8DF0C395-D5B6-4532-8944-53D19EE088D8}" destId="{B5511D7A-1119-4BF4-8549-0C31D1B0C2F9}" srcOrd="5" destOrd="0" parTransId="{6910CD1E-DFB4-4C3A-A74E-A73895295F96}" sibTransId="{1A9F1DEA-EBD5-470D-8396-A895B936B884}"/>
    <dgm:cxn modelId="{DD530609-2A12-E745-96D8-7C1AD6038233}" type="presParOf" srcId="{4F3B4478-74B8-6447-AC0E-5846EBCF3E70}" destId="{779142AE-6E1C-9E45-BD49-550A9B848175}" srcOrd="0" destOrd="0" presId="urn:microsoft.com/office/officeart/2005/8/layout/vList2"/>
    <dgm:cxn modelId="{1170BD70-C817-4445-8294-610417C271E4}" type="presParOf" srcId="{4F3B4478-74B8-6447-AC0E-5846EBCF3E70}" destId="{125ED828-0D72-C242-AD54-3EF3F3BDE190}" srcOrd="1" destOrd="0" presId="urn:microsoft.com/office/officeart/2005/8/layout/vList2"/>
    <dgm:cxn modelId="{C1D7996D-D095-9543-8963-8193B111A03E}" type="presParOf" srcId="{4F3B4478-74B8-6447-AC0E-5846EBCF3E70}" destId="{93BF1663-A9A6-5D45-B2DC-6A07D2DD7FFF}" srcOrd="2" destOrd="0" presId="urn:microsoft.com/office/officeart/2005/8/layout/vList2"/>
    <dgm:cxn modelId="{48B284FE-011D-E94B-A244-72470F252163}" type="presParOf" srcId="{4F3B4478-74B8-6447-AC0E-5846EBCF3E70}" destId="{6972DCCB-47B3-F04A-ACAE-83E01CA496C6}" srcOrd="3" destOrd="0" presId="urn:microsoft.com/office/officeart/2005/8/layout/vList2"/>
    <dgm:cxn modelId="{978F3D2A-2B40-6245-A60D-C51D6E675F46}" type="presParOf" srcId="{4F3B4478-74B8-6447-AC0E-5846EBCF3E70}" destId="{6ADDC7C8-B198-1841-8A44-AD5374BFEF1B}" srcOrd="4" destOrd="0" presId="urn:microsoft.com/office/officeart/2005/8/layout/vList2"/>
    <dgm:cxn modelId="{8687305F-3B2C-B740-A63D-D947BEA5BFE2}" type="presParOf" srcId="{4F3B4478-74B8-6447-AC0E-5846EBCF3E70}" destId="{D1162E8E-E949-A541-8F70-C76C3FE12AE1}" srcOrd="5" destOrd="0" presId="urn:microsoft.com/office/officeart/2005/8/layout/vList2"/>
    <dgm:cxn modelId="{BC6172F4-3C58-3B4D-A0F9-5A630421EE24}" type="presParOf" srcId="{4F3B4478-74B8-6447-AC0E-5846EBCF3E70}" destId="{A7AB404D-2A91-8B49-8C99-814DE19F9FFE}" srcOrd="6" destOrd="0" presId="urn:microsoft.com/office/officeart/2005/8/layout/vList2"/>
    <dgm:cxn modelId="{892AA4AE-1320-C745-89AD-1C0429E64A34}" type="presParOf" srcId="{4F3B4478-74B8-6447-AC0E-5846EBCF3E70}" destId="{3E3C50EC-1752-3D42-B945-6A08F7E23912}" srcOrd="7" destOrd="0" presId="urn:microsoft.com/office/officeart/2005/8/layout/vList2"/>
    <dgm:cxn modelId="{2300238C-1C30-D24D-BA7B-11040939FED3}" type="presParOf" srcId="{4F3B4478-74B8-6447-AC0E-5846EBCF3E70}" destId="{D7F75568-0040-5F43-BC08-765901BFA6BC}" srcOrd="8" destOrd="0" presId="urn:microsoft.com/office/officeart/2005/8/layout/vList2"/>
    <dgm:cxn modelId="{AC4F6339-56C1-4A41-B619-ECC68F1A9A78}" type="presParOf" srcId="{4F3B4478-74B8-6447-AC0E-5846EBCF3E70}" destId="{15F48E71-5664-1F4E-A23C-0A2767D03E45}" srcOrd="9" destOrd="0" presId="urn:microsoft.com/office/officeart/2005/8/layout/vList2"/>
    <dgm:cxn modelId="{84052094-BB1F-804E-9F8B-360DEDF3F3B7}" type="presParOf" srcId="{4F3B4478-74B8-6447-AC0E-5846EBCF3E70}" destId="{0E4A22A2-1E21-014B-8B21-CC97150A759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45CE389-EC81-4EFD-8DDE-06E8F45F3F22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72F59BD-494A-4DA4-B6D0-00569B10B053}">
      <dgm:prSet/>
      <dgm:spPr/>
      <dgm:t>
        <a:bodyPr/>
        <a:lstStyle/>
        <a:p>
          <a:r>
            <a:rPr lang="en-US" i="1"/>
            <a:t>The purpose of this session is to provide the parents with a good understanding</a:t>
          </a:r>
          <a:r>
            <a:rPr lang="en-US"/>
            <a:t> </a:t>
          </a:r>
          <a:r>
            <a:rPr lang="en-US" i="1"/>
            <a:t>of sensory processing and sensory integration deficits. </a:t>
          </a:r>
          <a:endParaRPr lang="en-US"/>
        </a:p>
      </dgm:t>
    </dgm:pt>
    <dgm:pt modelId="{9949B685-D797-43C4-B18B-3D37425A0DAB}" type="parTrans" cxnId="{E345B7C2-5225-48AE-99E2-741D523D6CD8}">
      <dgm:prSet/>
      <dgm:spPr/>
      <dgm:t>
        <a:bodyPr/>
        <a:lstStyle/>
        <a:p>
          <a:endParaRPr lang="en-US"/>
        </a:p>
      </dgm:t>
    </dgm:pt>
    <dgm:pt modelId="{58BF90B0-2653-49E3-B28F-89BC338F6D8B}" type="sibTrans" cxnId="{E345B7C2-5225-48AE-99E2-741D523D6CD8}">
      <dgm:prSet/>
      <dgm:spPr/>
      <dgm:t>
        <a:bodyPr/>
        <a:lstStyle/>
        <a:p>
          <a:endParaRPr lang="en-US"/>
        </a:p>
      </dgm:t>
    </dgm:pt>
    <dgm:pt modelId="{8D1B78C4-8D2B-4905-BE75-77408A12C307}">
      <dgm:prSet/>
      <dgm:spPr/>
      <dgm:t>
        <a:bodyPr/>
        <a:lstStyle/>
        <a:p>
          <a:r>
            <a:rPr lang="en-US" i="1"/>
            <a:t>Parents</a:t>
          </a:r>
          <a:r>
            <a:rPr lang="en-US"/>
            <a:t> </a:t>
          </a:r>
          <a:r>
            <a:rPr lang="en-US" i="1"/>
            <a:t>will watch a video presentation on sensory integration and dysfunction</a:t>
          </a:r>
          <a:r>
            <a:rPr lang="en-US"/>
            <a:t> </a:t>
          </a:r>
          <a:r>
            <a:rPr lang="en-US" i="1"/>
            <a:t>conducted by an occupational therapist.</a:t>
          </a:r>
          <a:endParaRPr lang="en-US"/>
        </a:p>
      </dgm:t>
    </dgm:pt>
    <dgm:pt modelId="{13015690-AF99-46E8-AB0B-D9B3639A7768}" type="parTrans" cxnId="{3264F1DE-056D-4EC5-8533-3C5409D86557}">
      <dgm:prSet/>
      <dgm:spPr/>
      <dgm:t>
        <a:bodyPr/>
        <a:lstStyle/>
        <a:p>
          <a:endParaRPr lang="en-US"/>
        </a:p>
      </dgm:t>
    </dgm:pt>
    <dgm:pt modelId="{EB9FF996-45FD-46CE-B6A0-7926C0B349C2}" type="sibTrans" cxnId="{3264F1DE-056D-4EC5-8533-3C5409D86557}">
      <dgm:prSet/>
      <dgm:spPr/>
      <dgm:t>
        <a:bodyPr/>
        <a:lstStyle/>
        <a:p>
          <a:endParaRPr lang="en-US"/>
        </a:p>
      </dgm:t>
    </dgm:pt>
    <dgm:pt modelId="{8189D338-A9E6-8F46-9324-3146177D79F5}" type="pres">
      <dgm:prSet presAssocID="{F45CE389-EC81-4EFD-8DDE-06E8F45F3F22}" presName="diagram" presStyleCnt="0">
        <dgm:presLayoutVars>
          <dgm:dir/>
          <dgm:resizeHandles val="exact"/>
        </dgm:presLayoutVars>
      </dgm:prSet>
      <dgm:spPr/>
    </dgm:pt>
    <dgm:pt modelId="{7FDB89DD-1C4B-6545-99DE-C9E73CEA5408}" type="pres">
      <dgm:prSet presAssocID="{472F59BD-494A-4DA4-B6D0-00569B10B053}" presName="node" presStyleLbl="node1" presStyleIdx="0" presStyleCnt="2">
        <dgm:presLayoutVars>
          <dgm:bulletEnabled val="1"/>
        </dgm:presLayoutVars>
      </dgm:prSet>
      <dgm:spPr/>
    </dgm:pt>
    <dgm:pt modelId="{F069DDA2-334E-2540-89DC-B071591440A2}" type="pres">
      <dgm:prSet presAssocID="{58BF90B0-2653-49E3-B28F-89BC338F6D8B}" presName="sibTrans" presStyleLbl="sibTrans2D1" presStyleIdx="0" presStyleCnt="1"/>
      <dgm:spPr/>
    </dgm:pt>
    <dgm:pt modelId="{CEE9D5D5-225F-5146-B9E8-916220FA9942}" type="pres">
      <dgm:prSet presAssocID="{58BF90B0-2653-49E3-B28F-89BC338F6D8B}" presName="connectorText" presStyleLbl="sibTrans2D1" presStyleIdx="0" presStyleCnt="1"/>
      <dgm:spPr/>
    </dgm:pt>
    <dgm:pt modelId="{49554F40-7E9E-2E49-81BF-5D4C7A2B5FBF}" type="pres">
      <dgm:prSet presAssocID="{8D1B78C4-8D2B-4905-BE75-77408A12C307}" presName="node" presStyleLbl="node1" presStyleIdx="1" presStyleCnt="2">
        <dgm:presLayoutVars>
          <dgm:bulletEnabled val="1"/>
        </dgm:presLayoutVars>
      </dgm:prSet>
      <dgm:spPr/>
    </dgm:pt>
  </dgm:ptLst>
  <dgm:cxnLst>
    <dgm:cxn modelId="{C56E0F05-D636-4A4C-A475-E60B72E2DD32}" type="presOf" srcId="{58BF90B0-2653-49E3-B28F-89BC338F6D8B}" destId="{F069DDA2-334E-2540-89DC-B071591440A2}" srcOrd="0" destOrd="0" presId="urn:microsoft.com/office/officeart/2005/8/layout/process5"/>
    <dgm:cxn modelId="{386EB524-025F-DB46-A5F1-B7E0CCF2813A}" type="presOf" srcId="{472F59BD-494A-4DA4-B6D0-00569B10B053}" destId="{7FDB89DD-1C4B-6545-99DE-C9E73CEA5408}" srcOrd="0" destOrd="0" presId="urn:microsoft.com/office/officeart/2005/8/layout/process5"/>
    <dgm:cxn modelId="{E681A129-283C-6748-9555-D78307E4B084}" type="presOf" srcId="{8D1B78C4-8D2B-4905-BE75-77408A12C307}" destId="{49554F40-7E9E-2E49-81BF-5D4C7A2B5FBF}" srcOrd="0" destOrd="0" presId="urn:microsoft.com/office/officeart/2005/8/layout/process5"/>
    <dgm:cxn modelId="{8232F070-0BEF-B94B-A4FB-F9B395C9C15D}" type="presOf" srcId="{58BF90B0-2653-49E3-B28F-89BC338F6D8B}" destId="{CEE9D5D5-225F-5146-B9E8-916220FA9942}" srcOrd="1" destOrd="0" presId="urn:microsoft.com/office/officeart/2005/8/layout/process5"/>
    <dgm:cxn modelId="{22F6837C-E15A-D44B-AE5B-4BC42DFB06EF}" type="presOf" srcId="{F45CE389-EC81-4EFD-8DDE-06E8F45F3F22}" destId="{8189D338-A9E6-8F46-9324-3146177D79F5}" srcOrd="0" destOrd="0" presId="urn:microsoft.com/office/officeart/2005/8/layout/process5"/>
    <dgm:cxn modelId="{E345B7C2-5225-48AE-99E2-741D523D6CD8}" srcId="{F45CE389-EC81-4EFD-8DDE-06E8F45F3F22}" destId="{472F59BD-494A-4DA4-B6D0-00569B10B053}" srcOrd="0" destOrd="0" parTransId="{9949B685-D797-43C4-B18B-3D37425A0DAB}" sibTransId="{58BF90B0-2653-49E3-B28F-89BC338F6D8B}"/>
    <dgm:cxn modelId="{3264F1DE-056D-4EC5-8533-3C5409D86557}" srcId="{F45CE389-EC81-4EFD-8DDE-06E8F45F3F22}" destId="{8D1B78C4-8D2B-4905-BE75-77408A12C307}" srcOrd="1" destOrd="0" parTransId="{13015690-AF99-46E8-AB0B-D9B3639A7768}" sibTransId="{EB9FF996-45FD-46CE-B6A0-7926C0B349C2}"/>
    <dgm:cxn modelId="{DECCED7C-81B9-C345-B981-68F1569F937A}" type="presParOf" srcId="{8189D338-A9E6-8F46-9324-3146177D79F5}" destId="{7FDB89DD-1C4B-6545-99DE-C9E73CEA5408}" srcOrd="0" destOrd="0" presId="urn:microsoft.com/office/officeart/2005/8/layout/process5"/>
    <dgm:cxn modelId="{675C2DDF-7C16-D04C-824E-9AA2CE5BA213}" type="presParOf" srcId="{8189D338-A9E6-8F46-9324-3146177D79F5}" destId="{F069DDA2-334E-2540-89DC-B071591440A2}" srcOrd="1" destOrd="0" presId="urn:microsoft.com/office/officeart/2005/8/layout/process5"/>
    <dgm:cxn modelId="{E457FC21-F781-3049-88E6-070F7481BB3B}" type="presParOf" srcId="{F069DDA2-334E-2540-89DC-B071591440A2}" destId="{CEE9D5D5-225F-5146-B9E8-916220FA9942}" srcOrd="0" destOrd="0" presId="urn:microsoft.com/office/officeart/2005/8/layout/process5"/>
    <dgm:cxn modelId="{7C04FD32-61F7-134E-AEDB-0EB97473FE44}" type="presParOf" srcId="{8189D338-A9E6-8F46-9324-3146177D79F5}" destId="{49554F40-7E9E-2E49-81BF-5D4C7A2B5FB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ADD6C8-4D6F-49EE-80D5-8CA2AEE32F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ECCD510-AFA2-43A8-BF31-89E7B786959D}">
      <dgm:prSet/>
      <dgm:spPr/>
      <dgm:t>
        <a:bodyPr/>
        <a:lstStyle/>
        <a:p>
          <a:r>
            <a:rPr lang="en-US"/>
            <a:t>One of the four evidence-based treatments for Fetal Alcohol Spectrum Disorders developed by:</a:t>
          </a:r>
        </a:p>
      </dgm:t>
    </dgm:pt>
    <dgm:pt modelId="{37AADB08-A5B2-472A-9748-7B2DB156B475}" type="parTrans" cxnId="{290A7851-9EE9-49D0-9647-7C2F58C16D2D}">
      <dgm:prSet/>
      <dgm:spPr/>
      <dgm:t>
        <a:bodyPr/>
        <a:lstStyle/>
        <a:p>
          <a:endParaRPr lang="en-US"/>
        </a:p>
      </dgm:t>
    </dgm:pt>
    <dgm:pt modelId="{2E6F851D-4963-460B-8633-ED1FF8E8B316}" type="sibTrans" cxnId="{290A7851-9EE9-49D0-9647-7C2F58C16D2D}">
      <dgm:prSet/>
      <dgm:spPr/>
      <dgm:t>
        <a:bodyPr/>
        <a:lstStyle/>
        <a:p>
          <a:endParaRPr lang="en-US"/>
        </a:p>
      </dgm:t>
    </dgm:pt>
    <dgm:pt modelId="{BE40CA57-B430-4F26-85ED-05FFA1311250}">
      <dgm:prSet/>
      <dgm:spPr/>
      <dgm:t>
        <a:bodyPr/>
        <a:lstStyle/>
        <a:p>
          <a:r>
            <a:rPr lang="en-US" i="1"/>
            <a:t>Ira J. Chasnoff, MD</a:t>
          </a:r>
          <a:endParaRPr lang="en-US"/>
        </a:p>
      </dgm:t>
    </dgm:pt>
    <dgm:pt modelId="{66FFDB91-2631-40B4-AA24-9CDCEBE1A5A4}" type="parTrans" cxnId="{27FDDB2F-0B42-4A00-8A6D-0E38E030C4FB}">
      <dgm:prSet/>
      <dgm:spPr/>
      <dgm:t>
        <a:bodyPr/>
        <a:lstStyle/>
        <a:p>
          <a:endParaRPr lang="en-US"/>
        </a:p>
      </dgm:t>
    </dgm:pt>
    <dgm:pt modelId="{97CAFDDF-D7CC-4687-B9AE-136B1DD12D42}" type="sibTrans" cxnId="{27FDDB2F-0B42-4A00-8A6D-0E38E030C4FB}">
      <dgm:prSet/>
      <dgm:spPr/>
      <dgm:t>
        <a:bodyPr/>
        <a:lstStyle/>
        <a:p>
          <a:endParaRPr lang="en-US"/>
        </a:p>
      </dgm:t>
    </dgm:pt>
    <dgm:pt modelId="{58F74F0D-9B26-448F-B23F-329840BE9E8E}">
      <dgm:prSet/>
      <dgm:spPr/>
      <dgm:t>
        <a:bodyPr/>
        <a:lstStyle/>
        <a:p>
          <a:r>
            <a:rPr lang="en-US" i="1"/>
            <a:t>Christine Schmidt, PsyD</a:t>
          </a:r>
          <a:endParaRPr lang="en-US"/>
        </a:p>
      </dgm:t>
    </dgm:pt>
    <dgm:pt modelId="{8CA34990-B622-4F1D-BDCB-59668DD3AC3D}" type="parTrans" cxnId="{E3982BB7-FBFB-4495-A8A8-D7BE066CB7C4}">
      <dgm:prSet/>
      <dgm:spPr/>
      <dgm:t>
        <a:bodyPr/>
        <a:lstStyle/>
        <a:p>
          <a:endParaRPr lang="en-US"/>
        </a:p>
      </dgm:t>
    </dgm:pt>
    <dgm:pt modelId="{634C3C60-A361-469C-A502-64271D710272}" type="sibTrans" cxnId="{E3982BB7-FBFB-4495-A8A8-D7BE066CB7C4}">
      <dgm:prSet/>
      <dgm:spPr/>
      <dgm:t>
        <a:bodyPr/>
        <a:lstStyle/>
        <a:p>
          <a:endParaRPr lang="en-US"/>
        </a:p>
      </dgm:t>
    </dgm:pt>
    <dgm:pt modelId="{121A4DFB-BDC6-47F4-953D-E00A3E22696F}">
      <dgm:prSet/>
      <dgm:spPr/>
      <dgm:t>
        <a:bodyPr/>
        <a:lstStyle/>
        <a:p>
          <a:r>
            <a:rPr lang="en-US" i="1"/>
            <a:t>Erin Telford, PsyD</a:t>
          </a:r>
          <a:endParaRPr lang="en-US"/>
        </a:p>
      </dgm:t>
    </dgm:pt>
    <dgm:pt modelId="{1CC96C5F-6CCF-47B6-A01F-773577655870}" type="parTrans" cxnId="{32A08E2A-18C8-466F-92F4-9BA51E121CA4}">
      <dgm:prSet/>
      <dgm:spPr/>
      <dgm:t>
        <a:bodyPr/>
        <a:lstStyle/>
        <a:p>
          <a:endParaRPr lang="en-US"/>
        </a:p>
      </dgm:t>
    </dgm:pt>
    <dgm:pt modelId="{B60C0607-3E1D-48DC-B509-4BE6B0B0D5D8}" type="sibTrans" cxnId="{32A08E2A-18C8-466F-92F4-9BA51E121CA4}">
      <dgm:prSet/>
      <dgm:spPr/>
      <dgm:t>
        <a:bodyPr/>
        <a:lstStyle/>
        <a:p>
          <a:endParaRPr lang="en-US"/>
        </a:p>
      </dgm:t>
    </dgm:pt>
    <dgm:pt modelId="{B345F47C-0298-4F86-845F-7129DAB8B092}">
      <dgm:prSet/>
      <dgm:spPr/>
      <dgm:t>
        <a:bodyPr/>
        <a:lstStyle/>
        <a:p>
          <a:r>
            <a:rPr lang="en-US" i="1"/>
            <a:t>Lindsay Bailey, MA</a:t>
          </a:r>
          <a:endParaRPr lang="en-US"/>
        </a:p>
      </dgm:t>
    </dgm:pt>
    <dgm:pt modelId="{2800379E-9D4A-44F2-8238-DE8B34662F2A}" type="parTrans" cxnId="{0B80B026-425F-437C-8484-06C4A3732879}">
      <dgm:prSet/>
      <dgm:spPr/>
      <dgm:t>
        <a:bodyPr/>
        <a:lstStyle/>
        <a:p>
          <a:endParaRPr lang="en-US"/>
        </a:p>
      </dgm:t>
    </dgm:pt>
    <dgm:pt modelId="{49E94282-2722-4FFE-AE8E-61FFCB30493D}" type="sibTrans" cxnId="{0B80B026-425F-437C-8484-06C4A3732879}">
      <dgm:prSet/>
      <dgm:spPr/>
      <dgm:t>
        <a:bodyPr/>
        <a:lstStyle/>
        <a:p>
          <a:endParaRPr lang="en-US"/>
        </a:p>
      </dgm:t>
    </dgm:pt>
    <dgm:pt modelId="{0DEDC772-7B4A-4E7F-9405-CCC376689969}">
      <dgm:prSet/>
      <dgm:spPr/>
      <dgm:t>
        <a:bodyPr/>
        <a:lstStyle/>
        <a:p>
          <a:r>
            <a:rPr lang="en-US" i="1"/>
            <a:t>Amy Groessl, LCSW</a:t>
          </a:r>
          <a:endParaRPr lang="en-US"/>
        </a:p>
      </dgm:t>
    </dgm:pt>
    <dgm:pt modelId="{357427A4-E61C-40F3-ACB7-C945C6A705FB}" type="parTrans" cxnId="{CF91126F-4DB6-4BBA-9BF0-181933ED944C}">
      <dgm:prSet/>
      <dgm:spPr/>
      <dgm:t>
        <a:bodyPr/>
        <a:lstStyle/>
        <a:p>
          <a:endParaRPr lang="en-US"/>
        </a:p>
      </dgm:t>
    </dgm:pt>
    <dgm:pt modelId="{7F30477C-E191-44CF-85C0-77C6318DF559}" type="sibTrans" cxnId="{CF91126F-4DB6-4BBA-9BF0-181933ED944C}">
      <dgm:prSet/>
      <dgm:spPr/>
      <dgm:t>
        <a:bodyPr/>
        <a:lstStyle/>
        <a:p>
          <a:endParaRPr lang="en-US"/>
        </a:p>
      </dgm:t>
    </dgm:pt>
    <dgm:pt modelId="{D0FB342C-19A1-4FC7-96C8-EDEB953E2B23}">
      <dgm:prSet/>
      <dgm:spPr/>
      <dgm:t>
        <a:bodyPr/>
        <a:lstStyle/>
        <a:p>
          <a:r>
            <a:rPr lang="en-US"/>
            <a:t>Published in 2011</a:t>
          </a:r>
        </a:p>
      </dgm:t>
    </dgm:pt>
    <dgm:pt modelId="{023AAB96-3E27-40E7-8791-48DD206442D3}" type="parTrans" cxnId="{5D708247-F94E-42C7-9419-E968E9CF891C}">
      <dgm:prSet/>
      <dgm:spPr/>
      <dgm:t>
        <a:bodyPr/>
        <a:lstStyle/>
        <a:p>
          <a:endParaRPr lang="en-US"/>
        </a:p>
      </dgm:t>
    </dgm:pt>
    <dgm:pt modelId="{5D59FFD1-CB56-4270-BDC4-53275AA2E447}" type="sibTrans" cxnId="{5D708247-F94E-42C7-9419-E968E9CF891C}">
      <dgm:prSet/>
      <dgm:spPr/>
      <dgm:t>
        <a:bodyPr/>
        <a:lstStyle/>
        <a:p>
          <a:endParaRPr lang="en-US"/>
        </a:p>
      </dgm:t>
    </dgm:pt>
    <dgm:pt modelId="{6D7157C3-D1CC-419D-B736-8BF47F895ACB}">
      <dgm:prSet/>
      <dgm:spPr/>
      <dgm:t>
        <a:bodyPr/>
        <a:lstStyle/>
        <a:p>
          <a:r>
            <a:rPr lang="en-US"/>
            <a:t>Evidence-based treatment for FASD</a:t>
          </a:r>
        </a:p>
      </dgm:t>
    </dgm:pt>
    <dgm:pt modelId="{7A7EA994-5521-4D25-AB9D-BB05863A1E73}" type="parTrans" cxnId="{4D5A6870-A463-4F03-9B2E-AD737221CEF1}">
      <dgm:prSet/>
      <dgm:spPr/>
      <dgm:t>
        <a:bodyPr/>
        <a:lstStyle/>
        <a:p>
          <a:endParaRPr lang="en-US"/>
        </a:p>
      </dgm:t>
    </dgm:pt>
    <dgm:pt modelId="{70935E52-C26F-404E-8429-BA2F4EA47285}" type="sibTrans" cxnId="{4D5A6870-A463-4F03-9B2E-AD737221CEF1}">
      <dgm:prSet/>
      <dgm:spPr/>
      <dgm:t>
        <a:bodyPr/>
        <a:lstStyle/>
        <a:p>
          <a:endParaRPr lang="en-US"/>
        </a:p>
      </dgm:t>
    </dgm:pt>
    <dgm:pt modelId="{47EBA939-CD95-ED43-8B97-B9D9928373A7}" type="pres">
      <dgm:prSet presAssocID="{0AADD6C8-4D6F-49EE-80D5-8CA2AEE32F09}" presName="linear" presStyleCnt="0">
        <dgm:presLayoutVars>
          <dgm:animLvl val="lvl"/>
          <dgm:resizeHandles val="exact"/>
        </dgm:presLayoutVars>
      </dgm:prSet>
      <dgm:spPr/>
    </dgm:pt>
    <dgm:pt modelId="{D7BEFD0F-FDB1-1F43-89CD-222B705D05A0}" type="pres">
      <dgm:prSet presAssocID="{1ECCD510-AFA2-43A8-BF31-89E7B786959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C8F7201-8FCC-BA41-8A14-71B32A8A817B}" type="pres">
      <dgm:prSet presAssocID="{1ECCD510-AFA2-43A8-BF31-89E7B786959D}" presName="childText" presStyleLbl="revTx" presStyleIdx="0" presStyleCnt="1">
        <dgm:presLayoutVars>
          <dgm:bulletEnabled val="1"/>
        </dgm:presLayoutVars>
      </dgm:prSet>
      <dgm:spPr/>
    </dgm:pt>
    <dgm:pt modelId="{87E43204-000A-9A4E-BF56-8C0E81775069}" type="pres">
      <dgm:prSet presAssocID="{D0FB342C-19A1-4FC7-96C8-EDEB953E2B2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D5AA0A7-70DE-A74F-B11C-7E2B157E8151}" type="pres">
      <dgm:prSet presAssocID="{5D59FFD1-CB56-4270-BDC4-53275AA2E447}" presName="spacer" presStyleCnt="0"/>
      <dgm:spPr/>
    </dgm:pt>
    <dgm:pt modelId="{3E7A1436-5378-F24C-B53F-22603BD6459E}" type="pres">
      <dgm:prSet presAssocID="{6D7157C3-D1CC-419D-B736-8BF47F895A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A1B3913-3E66-744A-98DD-57D27EC73761}" type="presOf" srcId="{58F74F0D-9B26-448F-B23F-329840BE9E8E}" destId="{AC8F7201-8FCC-BA41-8A14-71B32A8A817B}" srcOrd="0" destOrd="1" presId="urn:microsoft.com/office/officeart/2005/8/layout/vList2"/>
    <dgm:cxn modelId="{AA687421-7E4F-F345-A2E1-0A8A6D125062}" type="presOf" srcId="{BE40CA57-B430-4F26-85ED-05FFA1311250}" destId="{AC8F7201-8FCC-BA41-8A14-71B32A8A817B}" srcOrd="0" destOrd="0" presId="urn:microsoft.com/office/officeart/2005/8/layout/vList2"/>
    <dgm:cxn modelId="{0B80B026-425F-437C-8484-06C4A3732879}" srcId="{1ECCD510-AFA2-43A8-BF31-89E7B786959D}" destId="{B345F47C-0298-4F86-845F-7129DAB8B092}" srcOrd="3" destOrd="0" parTransId="{2800379E-9D4A-44F2-8238-DE8B34662F2A}" sibTransId="{49E94282-2722-4FFE-AE8E-61FFCB30493D}"/>
    <dgm:cxn modelId="{32A08E2A-18C8-466F-92F4-9BA51E121CA4}" srcId="{1ECCD510-AFA2-43A8-BF31-89E7B786959D}" destId="{121A4DFB-BDC6-47F4-953D-E00A3E22696F}" srcOrd="2" destOrd="0" parTransId="{1CC96C5F-6CCF-47B6-A01F-773577655870}" sibTransId="{B60C0607-3E1D-48DC-B509-4BE6B0B0D5D8}"/>
    <dgm:cxn modelId="{27FDDB2F-0B42-4A00-8A6D-0E38E030C4FB}" srcId="{1ECCD510-AFA2-43A8-BF31-89E7B786959D}" destId="{BE40CA57-B430-4F26-85ED-05FFA1311250}" srcOrd="0" destOrd="0" parTransId="{66FFDB91-2631-40B4-AA24-9CDCEBE1A5A4}" sibTransId="{97CAFDDF-D7CC-4687-B9AE-136B1DD12D42}"/>
    <dgm:cxn modelId="{00E4543A-4357-7D44-BD1C-4D3EAE42F3EA}" type="presOf" srcId="{0DEDC772-7B4A-4E7F-9405-CCC376689969}" destId="{AC8F7201-8FCC-BA41-8A14-71B32A8A817B}" srcOrd="0" destOrd="4" presId="urn:microsoft.com/office/officeart/2005/8/layout/vList2"/>
    <dgm:cxn modelId="{4294D543-9998-234A-BB48-B5CFC9C5F9C4}" type="presOf" srcId="{6D7157C3-D1CC-419D-B736-8BF47F895ACB}" destId="{3E7A1436-5378-F24C-B53F-22603BD6459E}" srcOrd="0" destOrd="0" presId="urn:microsoft.com/office/officeart/2005/8/layout/vList2"/>
    <dgm:cxn modelId="{5D708247-F94E-42C7-9419-E968E9CF891C}" srcId="{0AADD6C8-4D6F-49EE-80D5-8CA2AEE32F09}" destId="{D0FB342C-19A1-4FC7-96C8-EDEB953E2B23}" srcOrd="1" destOrd="0" parTransId="{023AAB96-3E27-40E7-8791-48DD206442D3}" sibTransId="{5D59FFD1-CB56-4270-BDC4-53275AA2E447}"/>
    <dgm:cxn modelId="{AF766C6A-2DC8-F549-965F-A66ADD1FA82F}" type="presOf" srcId="{121A4DFB-BDC6-47F4-953D-E00A3E22696F}" destId="{AC8F7201-8FCC-BA41-8A14-71B32A8A817B}" srcOrd="0" destOrd="2" presId="urn:microsoft.com/office/officeart/2005/8/layout/vList2"/>
    <dgm:cxn modelId="{27A90D4D-21A7-5343-9477-A52DD77E1D6E}" type="presOf" srcId="{B345F47C-0298-4F86-845F-7129DAB8B092}" destId="{AC8F7201-8FCC-BA41-8A14-71B32A8A817B}" srcOrd="0" destOrd="3" presId="urn:microsoft.com/office/officeart/2005/8/layout/vList2"/>
    <dgm:cxn modelId="{CF91126F-4DB6-4BBA-9BF0-181933ED944C}" srcId="{1ECCD510-AFA2-43A8-BF31-89E7B786959D}" destId="{0DEDC772-7B4A-4E7F-9405-CCC376689969}" srcOrd="4" destOrd="0" parTransId="{357427A4-E61C-40F3-ACB7-C945C6A705FB}" sibTransId="{7F30477C-E191-44CF-85C0-77C6318DF559}"/>
    <dgm:cxn modelId="{4D5A6870-A463-4F03-9B2E-AD737221CEF1}" srcId="{0AADD6C8-4D6F-49EE-80D5-8CA2AEE32F09}" destId="{6D7157C3-D1CC-419D-B736-8BF47F895ACB}" srcOrd="2" destOrd="0" parTransId="{7A7EA994-5521-4D25-AB9D-BB05863A1E73}" sibTransId="{70935E52-C26F-404E-8429-BA2F4EA47285}"/>
    <dgm:cxn modelId="{290A7851-9EE9-49D0-9647-7C2F58C16D2D}" srcId="{0AADD6C8-4D6F-49EE-80D5-8CA2AEE32F09}" destId="{1ECCD510-AFA2-43A8-BF31-89E7B786959D}" srcOrd="0" destOrd="0" parTransId="{37AADB08-A5B2-472A-9748-7B2DB156B475}" sibTransId="{2E6F851D-4963-460B-8633-ED1FF8E8B316}"/>
    <dgm:cxn modelId="{6C1A5A76-77D3-604F-9E37-74B943EC6FA5}" type="presOf" srcId="{D0FB342C-19A1-4FC7-96C8-EDEB953E2B23}" destId="{87E43204-000A-9A4E-BF56-8C0E81775069}" srcOrd="0" destOrd="0" presId="urn:microsoft.com/office/officeart/2005/8/layout/vList2"/>
    <dgm:cxn modelId="{444A5AA6-335A-9C45-A8EC-4FA1D764D8C8}" type="presOf" srcId="{1ECCD510-AFA2-43A8-BF31-89E7B786959D}" destId="{D7BEFD0F-FDB1-1F43-89CD-222B705D05A0}" srcOrd="0" destOrd="0" presId="urn:microsoft.com/office/officeart/2005/8/layout/vList2"/>
    <dgm:cxn modelId="{3E288DB5-1571-A14C-B3C8-F0611D453747}" type="presOf" srcId="{0AADD6C8-4D6F-49EE-80D5-8CA2AEE32F09}" destId="{47EBA939-CD95-ED43-8B97-B9D9928373A7}" srcOrd="0" destOrd="0" presId="urn:microsoft.com/office/officeart/2005/8/layout/vList2"/>
    <dgm:cxn modelId="{E3982BB7-FBFB-4495-A8A8-D7BE066CB7C4}" srcId="{1ECCD510-AFA2-43A8-BF31-89E7B786959D}" destId="{58F74F0D-9B26-448F-B23F-329840BE9E8E}" srcOrd="1" destOrd="0" parTransId="{8CA34990-B622-4F1D-BDCB-59668DD3AC3D}" sibTransId="{634C3C60-A361-469C-A502-64271D710272}"/>
    <dgm:cxn modelId="{3A722522-98B9-454F-8590-04853DCEA11E}" type="presParOf" srcId="{47EBA939-CD95-ED43-8B97-B9D9928373A7}" destId="{D7BEFD0F-FDB1-1F43-89CD-222B705D05A0}" srcOrd="0" destOrd="0" presId="urn:microsoft.com/office/officeart/2005/8/layout/vList2"/>
    <dgm:cxn modelId="{5E738FED-E878-944D-808F-6B26F25A896E}" type="presParOf" srcId="{47EBA939-CD95-ED43-8B97-B9D9928373A7}" destId="{AC8F7201-8FCC-BA41-8A14-71B32A8A817B}" srcOrd="1" destOrd="0" presId="urn:microsoft.com/office/officeart/2005/8/layout/vList2"/>
    <dgm:cxn modelId="{65B67026-0753-0F47-83CF-03F7252213E5}" type="presParOf" srcId="{47EBA939-CD95-ED43-8B97-B9D9928373A7}" destId="{87E43204-000A-9A4E-BF56-8C0E81775069}" srcOrd="2" destOrd="0" presId="urn:microsoft.com/office/officeart/2005/8/layout/vList2"/>
    <dgm:cxn modelId="{7EBC6684-A0CD-1E4B-9E9F-3BDC029921B4}" type="presParOf" srcId="{47EBA939-CD95-ED43-8B97-B9D9928373A7}" destId="{1D5AA0A7-70DE-A74F-B11C-7E2B157E8151}" srcOrd="3" destOrd="0" presId="urn:microsoft.com/office/officeart/2005/8/layout/vList2"/>
    <dgm:cxn modelId="{0EBA7585-7871-644C-921A-80730A03278E}" type="presParOf" srcId="{47EBA939-CD95-ED43-8B97-B9D9928373A7}" destId="{3E7A1436-5378-F24C-B53F-22603BD6459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B04A81-DF8D-44C5-96A8-923A56B70961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5DA2E5A-1B14-4E09-B147-C66FFAEE7FA8}">
      <dgm:prSet/>
      <dgm:spPr/>
      <dgm:t>
        <a:bodyPr/>
        <a:lstStyle/>
        <a:p>
          <a:r>
            <a:rPr lang="en-US" i="1"/>
            <a:t>A common secondary disability associated with prenatal alcohol exposure</a:t>
          </a:r>
          <a:r>
            <a:rPr lang="en-US"/>
            <a:t> </a:t>
          </a:r>
          <a:r>
            <a:rPr lang="en-US" i="1"/>
            <a:t>is low self-esteem or poor self-concept. </a:t>
          </a:r>
          <a:endParaRPr lang="en-US"/>
        </a:p>
      </dgm:t>
    </dgm:pt>
    <dgm:pt modelId="{3FC676F4-F7C7-4C0E-B0E9-DF74460537E8}" type="parTrans" cxnId="{835F7E3E-123D-4970-A39B-3950437D21B2}">
      <dgm:prSet/>
      <dgm:spPr/>
      <dgm:t>
        <a:bodyPr/>
        <a:lstStyle/>
        <a:p>
          <a:endParaRPr lang="en-US"/>
        </a:p>
      </dgm:t>
    </dgm:pt>
    <dgm:pt modelId="{68AF9ECA-C402-44B5-AC89-EC252243404A}" type="sibTrans" cxnId="{835F7E3E-123D-4970-A39B-3950437D21B2}">
      <dgm:prSet/>
      <dgm:spPr/>
      <dgm:t>
        <a:bodyPr/>
        <a:lstStyle/>
        <a:p>
          <a:endParaRPr lang="en-US"/>
        </a:p>
      </dgm:t>
    </dgm:pt>
    <dgm:pt modelId="{1B812476-694E-4199-A07E-822D71895BC2}">
      <dgm:prSet/>
      <dgm:spPr/>
      <dgm:t>
        <a:bodyPr/>
        <a:lstStyle/>
        <a:p>
          <a:r>
            <a:rPr lang="en-US" i="1"/>
            <a:t>Parents are given information</a:t>
          </a:r>
          <a:r>
            <a:rPr lang="en-US"/>
            <a:t> </a:t>
          </a:r>
          <a:r>
            <a:rPr lang="en-US" i="1"/>
            <a:t>about factors that influence self-esteem, as well as things they can do to</a:t>
          </a:r>
          <a:r>
            <a:rPr lang="en-US"/>
            <a:t> </a:t>
          </a:r>
          <a:r>
            <a:rPr lang="en-US" i="1"/>
            <a:t>help their child develop a more positive self-concept.</a:t>
          </a:r>
          <a:endParaRPr lang="en-US"/>
        </a:p>
      </dgm:t>
    </dgm:pt>
    <dgm:pt modelId="{917B1B2C-5042-49BF-A308-9A5B864EEF00}" type="parTrans" cxnId="{D978058A-C01C-45A1-8135-8B14D0827074}">
      <dgm:prSet/>
      <dgm:spPr/>
      <dgm:t>
        <a:bodyPr/>
        <a:lstStyle/>
        <a:p>
          <a:endParaRPr lang="en-US"/>
        </a:p>
      </dgm:t>
    </dgm:pt>
    <dgm:pt modelId="{071F2846-F00E-43A0-8770-9EC6D5A12CFF}" type="sibTrans" cxnId="{D978058A-C01C-45A1-8135-8B14D0827074}">
      <dgm:prSet/>
      <dgm:spPr/>
      <dgm:t>
        <a:bodyPr/>
        <a:lstStyle/>
        <a:p>
          <a:endParaRPr lang="en-US"/>
        </a:p>
      </dgm:t>
    </dgm:pt>
    <dgm:pt modelId="{A44E076C-AE64-5B45-8818-427AD592D2F4}" type="pres">
      <dgm:prSet presAssocID="{0DB04A81-DF8D-44C5-96A8-923A56B70961}" presName="outerComposite" presStyleCnt="0">
        <dgm:presLayoutVars>
          <dgm:chMax val="5"/>
          <dgm:dir/>
          <dgm:resizeHandles val="exact"/>
        </dgm:presLayoutVars>
      </dgm:prSet>
      <dgm:spPr/>
    </dgm:pt>
    <dgm:pt modelId="{496C6615-F8D8-124C-9208-666B179C365C}" type="pres">
      <dgm:prSet presAssocID="{0DB04A81-DF8D-44C5-96A8-923A56B70961}" presName="dummyMaxCanvas" presStyleCnt="0">
        <dgm:presLayoutVars/>
      </dgm:prSet>
      <dgm:spPr/>
    </dgm:pt>
    <dgm:pt modelId="{E752F4A8-D8ED-674A-89DF-6BDB26CAE352}" type="pres">
      <dgm:prSet presAssocID="{0DB04A81-DF8D-44C5-96A8-923A56B70961}" presName="TwoNodes_1" presStyleLbl="node1" presStyleIdx="0" presStyleCnt="2">
        <dgm:presLayoutVars>
          <dgm:bulletEnabled val="1"/>
        </dgm:presLayoutVars>
      </dgm:prSet>
      <dgm:spPr/>
    </dgm:pt>
    <dgm:pt modelId="{3A66BCE5-4152-044C-89DC-FA8C68C53E53}" type="pres">
      <dgm:prSet presAssocID="{0DB04A81-DF8D-44C5-96A8-923A56B70961}" presName="TwoNodes_2" presStyleLbl="node1" presStyleIdx="1" presStyleCnt="2">
        <dgm:presLayoutVars>
          <dgm:bulletEnabled val="1"/>
        </dgm:presLayoutVars>
      </dgm:prSet>
      <dgm:spPr/>
    </dgm:pt>
    <dgm:pt modelId="{835C142D-E7B5-4548-9D79-C7F3C7C7F515}" type="pres">
      <dgm:prSet presAssocID="{0DB04A81-DF8D-44C5-96A8-923A56B70961}" presName="TwoConn_1-2" presStyleLbl="fgAccFollowNode1" presStyleIdx="0" presStyleCnt="1">
        <dgm:presLayoutVars>
          <dgm:bulletEnabled val="1"/>
        </dgm:presLayoutVars>
      </dgm:prSet>
      <dgm:spPr/>
    </dgm:pt>
    <dgm:pt modelId="{099F8870-DDB5-634D-A3D9-09C57F7E6E31}" type="pres">
      <dgm:prSet presAssocID="{0DB04A81-DF8D-44C5-96A8-923A56B70961}" presName="TwoNodes_1_text" presStyleLbl="node1" presStyleIdx="1" presStyleCnt="2">
        <dgm:presLayoutVars>
          <dgm:bulletEnabled val="1"/>
        </dgm:presLayoutVars>
      </dgm:prSet>
      <dgm:spPr/>
    </dgm:pt>
    <dgm:pt modelId="{EACB9E21-D78D-5B4F-884C-FD754A94AA47}" type="pres">
      <dgm:prSet presAssocID="{0DB04A81-DF8D-44C5-96A8-923A56B7096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35F7E3E-123D-4970-A39B-3950437D21B2}" srcId="{0DB04A81-DF8D-44C5-96A8-923A56B70961}" destId="{A5DA2E5A-1B14-4E09-B147-C66FFAEE7FA8}" srcOrd="0" destOrd="0" parTransId="{3FC676F4-F7C7-4C0E-B0E9-DF74460537E8}" sibTransId="{68AF9ECA-C402-44B5-AC89-EC252243404A}"/>
    <dgm:cxn modelId="{2F60696F-2D60-004E-AD91-566112DF5741}" type="presOf" srcId="{1B812476-694E-4199-A07E-822D71895BC2}" destId="{EACB9E21-D78D-5B4F-884C-FD754A94AA47}" srcOrd="1" destOrd="0" presId="urn:microsoft.com/office/officeart/2005/8/layout/vProcess5"/>
    <dgm:cxn modelId="{B79F7C88-BB3C-714A-9103-518518B45770}" type="presOf" srcId="{0DB04A81-DF8D-44C5-96A8-923A56B70961}" destId="{A44E076C-AE64-5B45-8818-427AD592D2F4}" srcOrd="0" destOrd="0" presId="urn:microsoft.com/office/officeart/2005/8/layout/vProcess5"/>
    <dgm:cxn modelId="{D978058A-C01C-45A1-8135-8B14D0827074}" srcId="{0DB04A81-DF8D-44C5-96A8-923A56B70961}" destId="{1B812476-694E-4199-A07E-822D71895BC2}" srcOrd="1" destOrd="0" parTransId="{917B1B2C-5042-49BF-A308-9A5B864EEF00}" sibTransId="{071F2846-F00E-43A0-8770-9EC6D5A12CFF}"/>
    <dgm:cxn modelId="{97B73993-B6FA-4245-912B-9AC2F65A7D24}" type="presOf" srcId="{68AF9ECA-C402-44B5-AC89-EC252243404A}" destId="{835C142D-E7B5-4548-9D79-C7F3C7C7F515}" srcOrd="0" destOrd="0" presId="urn:microsoft.com/office/officeart/2005/8/layout/vProcess5"/>
    <dgm:cxn modelId="{E6CDB4AE-EE81-8442-B88C-1C08507ADC31}" type="presOf" srcId="{A5DA2E5A-1B14-4E09-B147-C66FFAEE7FA8}" destId="{099F8870-DDB5-634D-A3D9-09C57F7E6E31}" srcOrd="1" destOrd="0" presId="urn:microsoft.com/office/officeart/2005/8/layout/vProcess5"/>
    <dgm:cxn modelId="{1FEE6CF4-0B48-174E-9147-442C34A0D6D6}" type="presOf" srcId="{1B812476-694E-4199-A07E-822D71895BC2}" destId="{3A66BCE5-4152-044C-89DC-FA8C68C53E53}" srcOrd="0" destOrd="0" presId="urn:microsoft.com/office/officeart/2005/8/layout/vProcess5"/>
    <dgm:cxn modelId="{00A703FB-FB87-D246-AAA4-136F505DA12D}" type="presOf" srcId="{A5DA2E5A-1B14-4E09-B147-C66FFAEE7FA8}" destId="{E752F4A8-D8ED-674A-89DF-6BDB26CAE352}" srcOrd="0" destOrd="0" presId="urn:microsoft.com/office/officeart/2005/8/layout/vProcess5"/>
    <dgm:cxn modelId="{E258FFF5-4818-CC4F-950A-AA3259ED166C}" type="presParOf" srcId="{A44E076C-AE64-5B45-8818-427AD592D2F4}" destId="{496C6615-F8D8-124C-9208-666B179C365C}" srcOrd="0" destOrd="0" presId="urn:microsoft.com/office/officeart/2005/8/layout/vProcess5"/>
    <dgm:cxn modelId="{6572075E-D361-E74B-BBED-02AC4008BEBF}" type="presParOf" srcId="{A44E076C-AE64-5B45-8818-427AD592D2F4}" destId="{E752F4A8-D8ED-674A-89DF-6BDB26CAE352}" srcOrd="1" destOrd="0" presId="urn:microsoft.com/office/officeart/2005/8/layout/vProcess5"/>
    <dgm:cxn modelId="{BF3A4166-3EB8-7C47-8638-2E92FAF8F16B}" type="presParOf" srcId="{A44E076C-AE64-5B45-8818-427AD592D2F4}" destId="{3A66BCE5-4152-044C-89DC-FA8C68C53E53}" srcOrd="2" destOrd="0" presId="urn:microsoft.com/office/officeart/2005/8/layout/vProcess5"/>
    <dgm:cxn modelId="{A1F6C846-0B8D-814C-AB7C-98A3CE395BDA}" type="presParOf" srcId="{A44E076C-AE64-5B45-8818-427AD592D2F4}" destId="{835C142D-E7B5-4548-9D79-C7F3C7C7F515}" srcOrd="3" destOrd="0" presId="urn:microsoft.com/office/officeart/2005/8/layout/vProcess5"/>
    <dgm:cxn modelId="{ADB571A3-53F9-8F45-A7CC-E4582B5A820B}" type="presParOf" srcId="{A44E076C-AE64-5B45-8818-427AD592D2F4}" destId="{099F8870-DDB5-634D-A3D9-09C57F7E6E31}" srcOrd="4" destOrd="0" presId="urn:microsoft.com/office/officeart/2005/8/layout/vProcess5"/>
    <dgm:cxn modelId="{E5F58B3D-D9C1-C04C-BB0F-6D78216CC338}" type="presParOf" srcId="{A44E076C-AE64-5B45-8818-427AD592D2F4}" destId="{EACB9E21-D78D-5B4F-884C-FD754A94AA47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983C6B3-D6E4-4F66-B43C-8C6D0413A4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5233BF3-CED5-46CD-A7E0-02F4D8190A2C}">
      <dgm:prSet/>
      <dgm:spPr/>
      <dgm:t>
        <a:bodyPr/>
        <a:lstStyle/>
        <a:p>
          <a:r>
            <a:rPr lang="en-US" b="0" i="0"/>
            <a:t>Current practices</a:t>
          </a:r>
          <a:endParaRPr lang="en-US"/>
        </a:p>
      </dgm:t>
    </dgm:pt>
    <dgm:pt modelId="{0AD64832-BD16-40D9-963C-6A5783E33504}" type="parTrans" cxnId="{256DE74C-E69F-441A-8BA0-E2D1046E209E}">
      <dgm:prSet/>
      <dgm:spPr/>
      <dgm:t>
        <a:bodyPr/>
        <a:lstStyle/>
        <a:p>
          <a:endParaRPr lang="en-US"/>
        </a:p>
      </dgm:t>
    </dgm:pt>
    <dgm:pt modelId="{53F3F486-0C16-42C4-BF4A-FF7655B11B21}" type="sibTrans" cxnId="{256DE74C-E69F-441A-8BA0-E2D1046E209E}">
      <dgm:prSet/>
      <dgm:spPr/>
      <dgm:t>
        <a:bodyPr/>
        <a:lstStyle/>
        <a:p>
          <a:endParaRPr lang="en-US"/>
        </a:p>
      </dgm:t>
    </dgm:pt>
    <dgm:pt modelId="{4FB0FC56-F81A-474D-BF93-67C2165977B3}">
      <dgm:prSet/>
      <dgm:spPr/>
      <dgm:t>
        <a:bodyPr/>
        <a:lstStyle/>
        <a:p>
          <a:r>
            <a:rPr lang="en-US" b="0" i="0"/>
            <a:t>Barriers to self-care</a:t>
          </a:r>
          <a:endParaRPr lang="en-US"/>
        </a:p>
      </dgm:t>
    </dgm:pt>
    <dgm:pt modelId="{B5499A10-5755-46DA-A317-AFF8FB687BCC}" type="parTrans" cxnId="{30850453-F3B6-4A20-8BBF-CB5C69D578BD}">
      <dgm:prSet/>
      <dgm:spPr/>
      <dgm:t>
        <a:bodyPr/>
        <a:lstStyle/>
        <a:p>
          <a:endParaRPr lang="en-US"/>
        </a:p>
      </dgm:t>
    </dgm:pt>
    <dgm:pt modelId="{9BD66AE5-1FFB-4A75-B15B-896AE7DFE20F}" type="sibTrans" cxnId="{30850453-F3B6-4A20-8BBF-CB5C69D578BD}">
      <dgm:prSet/>
      <dgm:spPr/>
      <dgm:t>
        <a:bodyPr/>
        <a:lstStyle/>
        <a:p>
          <a:endParaRPr lang="en-US"/>
        </a:p>
      </dgm:t>
    </dgm:pt>
    <dgm:pt modelId="{B4E970B3-8746-4500-8E71-2769E80DD7D4}">
      <dgm:prSet/>
      <dgm:spPr/>
      <dgm:t>
        <a:bodyPr/>
        <a:lstStyle/>
        <a:p>
          <a:r>
            <a:rPr lang="en-US" b="0" i="0"/>
            <a:t>Importance of Self-care</a:t>
          </a:r>
          <a:endParaRPr lang="en-US"/>
        </a:p>
      </dgm:t>
    </dgm:pt>
    <dgm:pt modelId="{85C523EB-34B0-4D86-BF93-99C635AB3DF9}" type="parTrans" cxnId="{6B124ABA-E13E-4722-9AC4-BCE63BE3C689}">
      <dgm:prSet/>
      <dgm:spPr/>
      <dgm:t>
        <a:bodyPr/>
        <a:lstStyle/>
        <a:p>
          <a:endParaRPr lang="en-US"/>
        </a:p>
      </dgm:t>
    </dgm:pt>
    <dgm:pt modelId="{D7D6A217-C669-45EB-B952-CBC4BC095FE9}" type="sibTrans" cxnId="{6B124ABA-E13E-4722-9AC4-BCE63BE3C689}">
      <dgm:prSet/>
      <dgm:spPr/>
      <dgm:t>
        <a:bodyPr/>
        <a:lstStyle/>
        <a:p>
          <a:endParaRPr lang="en-US"/>
        </a:p>
      </dgm:t>
    </dgm:pt>
    <dgm:pt modelId="{53541CC1-0170-4905-8109-E6C25BB4FB2D}">
      <dgm:prSet/>
      <dgm:spPr/>
      <dgm:t>
        <a:bodyPr/>
        <a:lstStyle/>
        <a:p>
          <a:r>
            <a:rPr lang="en-US" b="0" i="0"/>
            <a:t>Self-Care exercises (Wheel)</a:t>
          </a:r>
          <a:endParaRPr lang="en-US"/>
        </a:p>
      </dgm:t>
    </dgm:pt>
    <dgm:pt modelId="{EFBC9702-E92C-4D5D-A449-A59BCB957EF6}" type="parTrans" cxnId="{6825EFF0-D1C4-4953-886D-75F497C1AE9F}">
      <dgm:prSet/>
      <dgm:spPr/>
      <dgm:t>
        <a:bodyPr/>
        <a:lstStyle/>
        <a:p>
          <a:endParaRPr lang="en-US"/>
        </a:p>
      </dgm:t>
    </dgm:pt>
    <dgm:pt modelId="{DC2AF912-2CD7-43D4-9AB9-A1575C89AE22}" type="sibTrans" cxnId="{6825EFF0-D1C4-4953-886D-75F497C1AE9F}">
      <dgm:prSet/>
      <dgm:spPr/>
      <dgm:t>
        <a:bodyPr/>
        <a:lstStyle/>
        <a:p>
          <a:endParaRPr lang="en-US"/>
        </a:p>
      </dgm:t>
    </dgm:pt>
    <dgm:pt modelId="{00546981-76E3-734B-847F-FC379A088FF8}" type="pres">
      <dgm:prSet presAssocID="{4983C6B3-D6E4-4F66-B43C-8C6D0413A4FF}" presName="linear" presStyleCnt="0">
        <dgm:presLayoutVars>
          <dgm:animLvl val="lvl"/>
          <dgm:resizeHandles val="exact"/>
        </dgm:presLayoutVars>
      </dgm:prSet>
      <dgm:spPr/>
    </dgm:pt>
    <dgm:pt modelId="{DB70E997-3CA9-1A4F-A60F-823635B276CB}" type="pres">
      <dgm:prSet presAssocID="{B5233BF3-CED5-46CD-A7E0-02F4D8190A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93248B3-2512-3041-A250-0DA95A9B2EF5}" type="pres">
      <dgm:prSet presAssocID="{53F3F486-0C16-42C4-BF4A-FF7655B11B21}" presName="spacer" presStyleCnt="0"/>
      <dgm:spPr/>
    </dgm:pt>
    <dgm:pt modelId="{98A15B69-5EA5-A646-A481-7CD70CC16CA9}" type="pres">
      <dgm:prSet presAssocID="{4FB0FC56-F81A-474D-BF93-67C2165977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F140DCF-F3F2-C64F-935E-84C29765CA6A}" type="pres">
      <dgm:prSet presAssocID="{9BD66AE5-1FFB-4A75-B15B-896AE7DFE20F}" presName="spacer" presStyleCnt="0"/>
      <dgm:spPr/>
    </dgm:pt>
    <dgm:pt modelId="{50DE8E34-6CE4-0E47-9DCB-619AA47ED203}" type="pres">
      <dgm:prSet presAssocID="{B4E970B3-8746-4500-8E71-2769E80DD7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67D035-373D-6B4D-A580-98BEF0C19785}" type="pres">
      <dgm:prSet presAssocID="{D7D6A217-C669-45EB-B952-CBC4BC095FE9}" presName="spacer" presStyleCnt="0"/>
      <dgm:spPr/>
    </dgm:pt>
    <dgm:pt modelId="{F09C4E97-58B6-6447-B55B-C6E83740694D}" type="pres">
      <dgm:prSet presAssocID="{53541CC1-0170-4905-8109-E6C25BB4FB2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56DE74C-E69F-441A-8BA0-E2D1046E209E}" srcId="{4983C6B3-D6E4-4F66-B43C-8C6D0413A4FF}" destId="{B5233BF3-CED5-46CD-A7E0-02F4D8190A2C}" srcOrd="0" destOrd="0" parTransId="{0AD64832-BD16-40D9-963C-6A5783E33504}" sibTransId="{53F3F486-0C16-42C4-BF4A-FF7655B11B21}"/>
    <dgm:cxn modelId="{30850453-F3B6-4A20-8BBF-CB5C69D578BD}" srcId="{4983C6B3-D6E4-4F66-B43C-8C6D0413A4FF}" destId="{4FB0FC56-F81A-474D-BF93-67C2165977B3}" srcOrd="1" destOrd="0" parTransId="{B5499A10-5755-46DA-A317-AFF8FB687BCC}" sibTransId="{9BD66AE5-1FFB-4A75-B15B-896AE7DFE20F}"/>
    <dgm:cxn modelId="{7491709D-C5A0-9E4E-998A-75570361B60A}" type="presOf" srcId="{B5233BF3-CED5-46CD-A7E0-02F4D8190A2C}" destId="{DB70E997-3CA9-1A4F-A60F-823635B276CB}" srcOrd="0" destOrd="0" presId="urn:microsoft.com/office/officeart/2005/8/layout/vList2"/>
    <dgm:cxn modelId="{F0B563AF-A302-BB42-BE23-41343057A05B}" type="presOf" srcId="{4983C6B3-D6E4-4F66-B43C-8C6D0413A4FF}" destId="{00546981-76E3-734B-847F-FC379A088FF8}" srcOrd="0" destOrd="0" presId="urn:microsoft.com/office/officeart/2005/8/layout/vList2"/>
    <dgm:cxn modelId="{6B124ABA-E13E-4722-9AC4-BCE63BE3C689}" srcId="{4983C6B3-D6E4-4F66-B43C-8C6D0413A4FF}" destId="{B4E970B3-8746-4500-8E71-2769E80DD7D4}" srcOrd="2" destOrd="0" parTransId="{85C523EB-34B0-4D86-BF93-99C635AB3DF9}" sibTransId="{D7D6A217-C669-45EB-B952-CBC4BC095FE9}"/>
    <dgm:cxn modelId="{5D34D4BC-B776-D14C-BA4C-C70C2E3FBA99}" type="presOf" srcId="{4FB0FC56-F81A-474D-BF93-67C2165977B3}" destId="{98A15B69-5EA5-A646-A481-7CD70CC16CA9}" srcOrd="0" destOrd="0" presId="urn:microsoft.com/office/officeart/2005/8/layout/vList2"/>
    <dgm:cxn modelId="{6825EFF0-D1C4-4953-886D-75F497C1AE9F}" srcId="{4983C6B3-D6E4-4F66-B43C-8C6D0413A4FF}" destId="{53541CC1-0170-4905-8109-E6C25BB4FB2D}" srcOrd="3" destOrd="0" parTransId="{EFBC9702-E92C-4D5D-A449-A59BCB957EF6}" sibTransId="{DC2AF912-2CD7-43D4-9AB9-A1575C89AE22}"/>
    <dgm:cxn modelId="{9BBC44F2-E62F-3D47-A37B-2EFE52CC461E}" type="presOf" srcId="{B4E970B3-8746-4500-8E71-2769E80DD7D4}" destId="{50DE8E34-6CE4-0E47-9DCB-619AA47ED203}" srcOrd="0" destOrd="0" presId="urn:microsoft.com/office/officeart/2005/8/layout/vList2"/>
    <dgm:cxn modelId="{C7F4BAFE-FE2A-A141-B382-C4E2166166C7}" type="presOf" srcId="{53541CC1-0170-4905-8109-E6C25BB4FB2D}" destId="{F09C4E97-58B6-6447-B55B-C6E83740694D}" srcOrd="0" destOrd="0" presId="urn:microsoft.com/office/officeart/2005/8/layout/vList2"/>
    <dgm:cxn modelId="{1FF431C4-599B-D948-9AD9-355B654E775F}" type="presParOf" srcId="{00546981-76E3-734B-847F-FC379A088FF8}" destId="{DB70E997-3CA9-1A4F-A60F-823635B276CB}" srcOrd="0" destOrd="0" presId="urn:microsoft.com/office/officeart/2005/8/layout/vList2"/>
    <dgm:cxn modelId="{686A62B2-FB6C-CB46-9A38-33A562F1FF2E}" type="presParOf" srcId="{00546981-76E3-734B-847F-FC379A088FF8}" destId="{593248B3-2512-3041-A250-0DA95A9B2EF5}" srcOrd="1" destOrd="0" presId="urn:microsoft.com/office/officeart/2005/8/layout/vList2"/>
    <dgm:cxn modelId="{387D9380-9E73-7147-93EE-F29C8E544645}" type="presParOf" srcId="{00546981-76E3-734B-847F-FC379A088FF8}" destId="{98A15B69-5EA5-A646-A481-7CD70CC16CA9}" srcOrd="2" destOrd="0" presId="urn:microsoft.com/office/officeart/2005/8/layout/vList2"/>
    <dgm:cxn modelId="{4FAB17EE-BA22-7542-B58F-6FDD3DB86273}" type="presParOf" srcId="{00546981-76E3-734B-847F-FC379A088FF8}" destId="{EF140DCF-F3F2-C64F-935E-84C29765CA6A}" srcOrd="3" destOrd="0" presId="urn:microsoft.com/office/officeart/2005/8/layout/vList2"/>
    <dgm:cxn modelId="{223CAF01-4550-FF4A-BE7A-597D75A2519F}" type="presParOf" srcId="{00546981-76E3-734B-847F-FC379A088FF8}" destId="{50DE8E34-6CE4-0E47-9DCB-619AA47ED203}" srcOrd="4" destOrd="0" presId="urn:microsoft.com/office/officeart/2005/8/layout/vList2"/>
    <dgm:cxn modelId="{50968CA2-CE03-8140-BF79-8CA7C7676E63}" type="presParOf" srcId="{00546981-76E3-734B-847F-FC379A088FF8}" destId="{9F67D035-373D-6B4D-A580-98BEF0C19785}" srcOrd="5" destOrd="0" presId="urn:microsoft.com/office/officeart/2005/8/layout/vList2"/>
    <dgm:cxn modelId="{5361DEA3-8202-DC49-85CE-A9BD6BAED74B}" type="presParOf" srcId="{00546981-76E3-734B-847F-FC379A088FF8}" destId="{F09C4E97-58B6-6447-B55B-C6E8374069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EE8D4DFF-6375-45F2-BB83-5A00A163CE9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CCE237E-02D3-4A0B-9139-2166E94D32B8}">
      <dgm:prSet/>
      <dgm:spPr/>
      <dgm:t>
        <a:bodyPr/>
        <a:lstStyle/>
        <a:p>
          <a:r>
            <a:rPr lang="en-US" b="0" i="0"/>
            <a:t>Recognizing Mr. Mean</a:t>
          </a:r>
          <a:endParaRPr lang="en-US"/>
        </a:p>
      </dgm:t>
    </dgm:pt>
    <dgm:pt modelId="{7A5C34A2-70E7-4085-91C5-2D1DA98D5BC3}" type="parTrans" cxnId="{BAD80FD9-360D-4AC5-ACA1-5DD218CA2AFD}">
      <dgm:prSet/>
      <dgm:spPr/>
      <dgm:t>
        <a:bodyPr/>
        <a:lstStyle/>
        <a:p>
          <a:endParaRPr lang="en-US"/>
        </a:p>
      </dgm:t>
    </dgm:pt>
    <dgm:pt modelId="{7034B37B-0A57-4CD3-9585-CD78A0DD6D57}" type="sibTrans" cxnId="{BAD80FD9-360D-4AC5-ACA1-5DD218CA2AFD}">
      <dgm:prSet/>
      <dgm:spPr/>
      <dgm:t>
        <a:bodyPr/>
        <a:lstStyle/>
        <a:p>
          <a:endParaRPr lang="en-US"/>
        </a:p>
      </dgm:t>
    </dgm:pt>
    <dgm:pt modelId="{2CD9C8BF-A48D-48F4-88C2-92DBECF265B2}">
      <dgm:prSet/>
      <dgm:spPr/>
      <dgm:t>
        <a:bodyPr/>
        <a:lstStyle/>
        <a:p>
          <a:r>
            <a:rPr lang="en-US" b="0" i="0"/>
            <a:t>Write down things that inner critic says to you</a:t>
          </a:r>
          <a:endParaRPr lang="en-US"/>
        </a:p>
      </dgm:t>
    </dgm:pt>
    <dgm:pt modelId="{E910D8C7-8BEC-481A-B84E-F1E534C32741}" type="parTrans" cxnId="{F8B436A0-1519-4F20-A26D-8392FC512012}">
      <dgm:prSet/>
      <dgm:spPr/>
      <dgm:t>
        <a:bodyPr/>
        <a:lstStyle/>
        <a:p>
          <a:endParaRPr lang="en-US"/>
        </a:p>
      </dgm:t>
    </dgm:pt>
    <dgm:pt modelId="{EB7C308F-4DED-4E72-8DC8-252C631234F5}" type="sibTrans" cxnId="{F8B436A0-1519-4F20-A26D-8392FC512012}">
      <dgm:prSet/>
      <dgm:spPr/>
      <dgm:t>
        <a:bodyPr/>
        <a:lstStyle/>
        <a:p>
          <a:endParaRPr lang="en-US"/>
        </a:p>
      </dgm:t>
    </dgm:pt>
    <dgm:pt modelId="{B012D276-5949-4880-B635-C649ACFC32F5}">
      <dgm:prSet/>
      <dgm:spPr/>
      <dgm:t>
        <a:bodyPr/>
        <a:lstStyle/>
        <a:p>
          <a:r>
            <a:rPr lang="en-US" b="0" i="0"/>
            <a:t>Discuss</a:t>
          </a:r>
          <a:endParaRPr lang="en-US"/>
        </a:p>
      </dgm:t>
    </dgm:pt>
    <dgm:pt modelId="{585BFEF2-6254-4940-A01C-2887876F034C}" type="parTrans" cxnId="{057672AE-03DE-4BB9-BC7E-EAA595813731}">
      <dgm:prSet/>
      <dgm:spPr/>
      <dgm:t>
        <a:bodyPr/>
        <a:lstStyle/>
        <a:p>
          <a:endParaRPr lang="en-US"/>
        </a:p>
      </dgm:t>
    </dgm:pt>
    <dgm:pt modelId="{949BC10C-4D6B-48B6-8665-82D2C3D18E1C}" type="sibTrans" cxnId="{057672AE-03DE-4BB9-BC7E-EAA595813731}">
      <dgm:prSet/>
      <dgm:spPr/>
      <dgm:t>
        <a:bodyPr/>
        <a:lstStyle/>
        <a:p>
          <a:endParaRPr lang="en-US"/>
        </a:p>
      </dgm:t>
    </dgm:pt>
    <dgm:pt modelId="{54429941-AFA1-46E9-BF83-39EE0343C547}">
      <dgm:prSet/>
      <dgm:spPr/>
      <dgm:t>
        <a:bodyPr/>
        <a:lstStyle/>
        <a:p>
          <a:r>
            <a:rPr lang="en-US" b="0" i="0"/>
            <a:t>How to stop the negative self-talk and change to positive self-talk</a:t>
          </a:r>
          <a:endParaRPr lang="en-US"/>
        </a:p>
      </dgm:t>
    </dgm:pt>
    <dgm:pt modelId="{0DD72EE5-9DB3-43BF-8A30-09D11A8E0305}" type="parTrans" cxnId="{097CE7DC-6A60-4524-9280-A7C3BB1BF4C3}">
      <dgm:prSet/>
      <dgm:spPr/>
      <dgm:t>
        <a:bodyPr/>
        <a:lstStyle/>
        <a:p>
          <a:endParaRPr lang="en-US"/>
        </a:p>
      </dgm:t>
    </dgm:pt>
    <dgm:pt modelId="{B9E8E25B-7C07-4A90-84DF-2DF7DF0E5D87}" type="sibTrans" cxnId="{097CE7DC-6A60-4524-9280-A7C3BB1BF4C3}">
      <dgm:prSet/>
      <dgm:spPr/>
      <dgm:t>
        <a:bodyPr/>
        <a:lstStyle/>
        <a:p>
          <a:endParaRPr lang="en-US"/>
        </a:p>
      </dgm:t>
    </dgm:pt>
    <dgm:pt modelId="{6BFEE40C-3DA3-407E-951C-E861560531DC}">
      <dgm:prSet/>
      <dgm:spPr/>
      <dgm:t>
        <a:bodyPr/>
        <a:lstStyle/>
        <a:p>
          <a:r>
            <a:rPr lang="en-US" b="0" i="0"/>
            <a:t>Write three nice things about each other and share</a:t>
          </a:r>
          <a:endParaRPr lang="en-US"/>
        </a:p>
      </dgm:t>
    </dgm:pt>
    <dgm:pt modelId="{28543346-12C1-4E3C-ABBE-4BE39562C464}" type="parTrans" cxnId="{014996D0-F31D-4332-9258-33D7360562E8}">
      <dgm:prSet/>
      <dgm:spPr/>
      <dgm:t>
        <a:bodyPr/>
        <a:lstStyle/>
        <a:p>
          <a:endParaRPr lang="en-US"/>
        </a:p>
      </dgm:t>
    </dgm:pt>
    <dgm:pt modelId="{8BCAAF21-9FF4-4A9E-AA26-F04EE0EB065C}" type="sibTrans" cxnId="{014996D0-F31D-4332-9258-33D7360562E8}">
      <dgm:prSet/>
      <dgm:spPr/>
      <dgm:t>
        <a:bodyPr/>
        <a:lstStyle/>
        <a:p>
          <a:endParaRPr lang="en-US"/>
        </a:p>
      </dgm:t>
    </dgm:pt>
    <dgm:pt modelId="{BAF45F9B-951B-8E43-842E-0A93E6899F73}" type="pres">
      <dgm:prSet presAssocID="{EE8D4DFF-6375-45F2-BB83-5A00A163CE98}" presName="linear" presStyleCnt="0">
        <dgm:presLayoutVars>
          <dgm:animLvl val="lvl"/>
          <dgm:resizeHandles val="exact"/>
        </dgm:presLayoutVars>
      </dgm:prSet>
      <dgm:spPr/>
    </dgm:pt>
    <dgm:pt modelId="{5D17AFE9-3A12-D24A-906C-10C72DAC65CF}" type="pres">
      <dgm:prSet presAssocID="{5CCE237E-02D3-4A0B-9139-2166E94D32B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2ECB92F-A6FF-E145-9544-83F7154303D8}" type="pres">
      <dgm:prSet presAssocID="{7034B37B-0A57-4CD3-9585-CD78A0DD6D57}" presName="spacer" presStyleCnt="0"/>
      <dgm:spPr/>
    </dgm:pt>
    <dgm:pt modelId="{BB1AB777-0F44-4E41-A62D-1597A0C0DFD9}" type="pres">
      <dgm:prSet presAssocID="{2CD9C8BF-A48D-48F4-88C2-92DBECF265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1269E10-0C1F-1542-B8C0-82B29FD78AE0}" type="pres">
      <dgm:prSet presAssocID="{EB7C308F-4DED-4E72-8DC8-252C631234F5}" presName="spacer" presStyleCnt="0"/>
      <dgm:spPr/>
    </dgm:pt>
    <dgm:pt modelId="{FD7211D4-4BA4-FA4E-B6A2-F0C3CFFC1D1D}" type="pres">
      <dgm:prSet presAssocID="{B012D276-5949-4880-B635-C649ACFC32F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56E39D3-7C12-0E49-947B-340CA5ADD019}" type="pres">
      <dgm:prSet presAssocID="{949BC10C-4D6B-48B6-8665-82D2C3D18E1C}" presName="spacer" presStyleCnt="0"/>
      <dgm:spPr/>
    </dgm:pt>
    <dgm:pt modelId="{059515F1-B3FE-9242-BA4C-12C2FF96DF09}" type="pres">
      <dgm:prSet presAssocID="{54429941-AFA1-46E9-BF83-39EE0343C54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CE67B75-3C93-5443-8770-F21EFFC6C4E0}" type="pres">
      <dgm:prSet presAssocID="{B9E8E25B-7C07-4A90-84DF-2DF7DF0E5D87}" presName="spacer" presStyleCnt="0"/>
      <dgm:spPr/>
    </dgm:pt>
    <dgm:pt modelId="{C5ABC6AD-A563-D847-9C3F-F1D31FE443A1}" type="pres">
      <dgm:prSet presAssocID="{6BFEE40C-3DA3-407E-951C-E861560531D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3C20F03-1465-E548-9C17-286F7ABE06B2}" type="presOf" srcId="{2CD9C8BF-A48D-48F4-88C2-92DBECF265B2}" destId="{BB1AB777-0F44-4E41-A62D-1597A0C0DFD9}" srcOrd="0" destOrd="0" presId="urn:microsoft.com/office/officeart/2005/8/layout/vList2"/>
    <dgm:cxn modelId="{D0F61138-1E0B-D34B-929C-AF518FAE1C4A}" type="presOf" srcId="{B012D276-5949-4880-B635-C649ACFC32F5}" destId="{FD7211D4-4BA4-FA4E-B6A2-F0C3CFFC1D1D}" srcOrd="0" destOrd="0" presId="urn:microsoft.com/office/officeart/2005/8/layout/vList2"/>
    <dgm:cxn modelId="{32670875-B40D-D746-9DAC-56D0E1CEABBA}" type="presOf" srcId="{54429941-AFA1-46E9-BF83-39EE0343C547}" destId="{059515F1-B3FE-9242-BA4C-12C2FF96DF09}" srcOrd="0" destOrd="0" presId="urn:microsoft.com/office/officeart/2005/8/layout/vList2"/>
    <dgm:cxn modelId="{F8B436A0-1519-4F20-A26D-8392FC512012}" srcId="{EE8D4DFF-6375-45F2-BB83-5A00A163CE98}" destId="{2CD9C8BF-A48D-48F4-88C2-92DBECF265B2}" srcOrd="1" destOrd="0" parTransId="{E910D8C7-8BEC-481A-B84E-F1E534C32741}" sibTransId="{EB7C308F-4DED-4E72-8DC8-252C631234F5}"/>
    <dgm:cxn modelId="{47D043A8-D714-2341-9000-1E0C7154D5D0}" type="presOf" srcId="{EE8D4DFF-6375-45F2-BB83-5A00A163CE98}" destId="{BAF45F9B-951B-8E43-842E-0A93E6899F73}" srcOrd="0" destOrd="0" presId="urn:microsoft.com/office/officeart/2005/8/layout/vList2"/>
    <dgm:cxn modelId="{057672AE-03DE-4BB9-BC7E-EAA595813731}" srcId="{EE8D4DFF-6375-45F2-BB83-5A00A163CE98}" destId="{B012D276-5949-4880-B635-C649ACFC32F5}" srcOrd="2" destOrd="0" parTransId="{585BFEF2-6254-4940-A01C-2887876F034C}" sibTransId="{949BC10C-4D6B-48B6-8665-82D2C3D18E1C}"/>
    <dgm:cxn modelId="{AD9FECBA-4E12-C04F-8AB5-19E37368FEE7}" type="presOf" srcId="{5CCE237E-02D3-4A0B-9139-2166E94D32B8}" destId="{5D17AFE9-3A12-D24A-906C-10C72DAC65CF}" srcOrd="0" destOrd="0" presId="urn:microsoft.com/office/officeart/2005/8/layout/vList2"/>
    <dgm:cxn modelId="{A9813AC8-48BF-2348-9F87-91991A3520AB}" type="presOf" srcId="{6BFEE40C-3DA3-407E-951C-E861560531DC}" destId="{C5ABC6AD-A563-D847-9C3F-F1D31FE443A1}" srcOrd="0" destOrd="0" presId="urn:microsoft.com/office/officeart/2005/8/layout/vList2"/>
    <dgm:cxn modelId="{014996D0-F31D-4332-9258-33D7360562E8}" srcId="{EE8D4DFF-6375-45F2-BB83-5A00A163CE98}" destId="{6BFEE40C-3DA3-407E-951C-E861560531DC}" srcOrd="4" destOrd="0" parTransId="{28543346-12C1-4E3C-ABBE-4BE39562C464}" sibTransId="{8BCAAF21-9FF4-4A9E-AA26-F04EE0EB065C}"/>
    <dgm:cxn modelId="{BAD80FD9-360D-4AC5-ACA1-5DD218CA2AFD}" srcId="{EE8D4DFF-6375-45F2-BB83-5A00A163CE98}" destId="{5CCE237E-02D3-4A0B-9139-2166E94D32B8}" srcOrd="0" destOrd="0" parTransId="{7A5C34A2-70E7-4085-91C5-2D1DA98D5BC3}" sibTransId="{7034B37B-0A57-4CD3-9585-CD78A0DD6D57}"/>
    <dgm:cxn modelId="{097CE7DC-6A60-4524-9280-A7C3BB1BF4C3}" srcId="{EE8D4DFF-6375-45F2-BB83-5A00A163CE98}" destId="{54429941-AFA1-46E9-BF83-39EE0343C547}" srcOrd="3" destOrd="0" parTransId="{0DD72EE5-9DB3-43BF-8A30-09D11A8E0305}" sibTransId="{B9E8E25B-7C07-4A90-84DF-2DF7DF0E5D87}"/>
    <dgm:cxn modelId="{721A1E16-877D-F94C-A48F-C3C10E236AA1}" type="presParOf" srcId="{BAF45F9B-951B-8E43-842E-0A93E6899F73}" destId="{5D17AFE9-3A12-D24A-906C-10C72DAC65CF}" srcOrd="0" destOrd="0" presId="urn:microsoft.com/office/officeart/2005/8/layout/vList2"/>
    <dgm:cxn modelId="{5334019B-552D-004E-8910-0AFA74F5F4C1}" type="presParOf" srcId="{BAF45F9B-951B-8E43-842E-0A93E6899F73}" destId="{E2ECB92F-A6FF-E145-9544-83F7154303D8}" srcOrd="1" destOrd="0" presId="urn:microsoft.com/office/officeart/2005/8/layout/vList2"/>
    <dgm:cxn modelId="{4A325AF8-E2C3-174D-BE3A-2F6E14920765}" type="presParOf" srcId="{BAF45F9B-951B-8E43-842E-0A93E6899F73}" destId="{BB1AB777-0F44-4E41-A62D-1597A0C0DFD9}" srcOrd="2" destOrd="0" presId="urn:microsoft.com/office/officeart/2005/8/layout/vList2"/>
    <dgm:cxn modelId="{A9D54EC2-E243-8F43-89DF-C6C740E430AC}" type="presParOf" srcId="{BAF45F9B-951B-8E43-842E-0A93E6899F73}" destId="{B1269E10-0C1F-1542-B8C0-82B29FD78AE0}" srcOrd="3" destOrd="0" presId="urn:microsoft.com/office/officeart/2005/8/layout/vList2"/>
    <dgm:cxn modelId="{D5123EE6-5327-014E-BB89-0E7F2958FC9F}" type="presParOf" srcId="{BAF45F9B-951B-8E43-842E-0A93E6899F73}" destId="{FD7211D4-4BA4-FA4E-B6A2-F0C3CFFC1D1D}" srcOrd="4" destOrd="0" presId="urn:microsoft.com/office/officeart/2005/8/layout/vList2"/>
    <dgm:cxn modelId="{00F4BC84-BFA9-D140-BFE5-334CC8203479}" type="presParOf" srcId="{BAF45F9B-951B-8E43-842E-0A93E6899F73}" destId="{956E39D3-7C12-0E49-947B-340CA5ADD019}" srcOrd="5" destOrd="0" presId="urn:microsoft.com/office/officeart/2005/8/layout/vList2"/>
    <dgm:cxn modelId="{EAA1EC29-F9BB-C540-93C2-BD5D8411CA4C}" type="presParOf" srcId="{BAF45F9B-951B-8E43-842E-0A93E6899F73}" destId="{059515F1-B3FE-9242-BA4C-12C2FF96DF09}" srcOrd="6" destOrd="0" presId="urn:microsoft.com/office/officeart/2005/8/layout/vList2"/>
    <dgm:cxn modelId="{D05ED64F-7A04-4748-8622-46D2070CBED6}" type="presParOf" srcId="{BAF45F9B-951B-8E43-842E-0A93E6899F73}" destId="{9CE67B75-3C93-5443-8770-F21EFFC6C4E0}" srcOrd="7" destOrd="0" presId="urn:microsoft.com/office/officeart/2005/8/layout/vList2"/>
    <dgm:cxn modelId="{CEF0CE8C-697C-354F-A589-4185538DF0AF}" type="presParOf" srcId="{BAF45F9B-951B-8E43-842E-0A93E6899F73}" destId="{C5ABC6AD-A563-D847-9C3F-F1D31FE443A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40A75D6E-3D70-43A6-A580-F2ECA1257C2D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447D04-7721-4DA6-ACFA-08DEFFAC8338}">
      <dgm:prSet/>
      <dgm:spPr/>
      <dgm:t>
        <a:bodyPr/>
        <a:lstStyle/>
        <a:p>
          <a:r>
            <a:rPr lang="en-US" b="0" i="0"/>
            <a:t>Comment less on performance and more on effort</a:t>
          </a:r>
          <a:endParaRPr lang="en-US"/>
        </a:p>
      </dgm:t>
    </dgm:pt>
    <dgm:pt modelId="{834FB39F-57A5-4D9E-A83D-AF31DABFCF8F}" type="parTrans" cxnId="{B0484F72-E40C-44C9-AF5F-B50D5555EFBE}">
      <dgm:prSet/>
      <dgm:spPr/>
      <dgm:t>
        <a:bodyPr/>
        <a:lstStyle/>
        <a:p>
          <a:endParaRPr lang="en-US"/>
        </a:p>
      </dgm:t>
    </dgm:pt>
    <dgm:pt modelId="{1B124917-6790-470A-B7C1-2A006C03106F}" type="sibTrans" cxnId="{B0484F72-E40C-44C9-AF5F-B50D5555EFBE}">
      <dgm:prSet/>
      <dgm:spPr/>
      <dgm:t>
        <a:bodyPr/>
        <a:lstStyle/>
        <a:p>
          <a:endParaRPr lang="en-US"/>
        </a:p>
      </dgm:t>
    </dgm:pt>
    <dgm:pt modelId="{3112EE04-6BC9-4FDD-B343-8CB1C35A1EA4}">
      <dgm:prSet/>
      <dgm:spPr/>
      <dgm:t>
        <a:bodyPr/>
        <a:lstStyle/>
        <a:p>
          <a:r>
            <a:rPr lang="en-US" b="0" i="0"/>
            <a:t>Manage the behavior and not the child</a:t>
          </a:r>
          <a:endParaRPr lang="en-US"/>
        </a:p>
      </dgm:t>
    </dgm:pt>
    <dgm:pt modelId="{DCB5A621-AC94-444B-85E1-08223AB4B9F9}" type="parTrans" cxnId="{34DAF072-EB8B-4D87-A131-D3C7689312A5}">
      <dgm:prSet/>
      <dgm:spPr/>
      <dgm:t>
        <a:bodyPr/>
        <a:lstStyle/>
        <a:p>
          <a:endParaRPr lang="en-US"/>
        </a:p>
      </dgm:t>
    </dgm:pt>
    <dgm:pt modelId="{FFFE8914-286E-4F41-BD27-9E6AFEF2CE85}" type="sibTrans" cxnId="{34DAF072-EB8B-4D87-A131-D3C7689312A5}">
      <dgm:prSet/>
      <dgm:spPr/>
      <dgm:t>
        <a:bodyPr/>
        <a:lstStyle/>
        <a:p>
          <a:endParaRPr lang="en-US"/>
        </a:p>
      </dgm:t>
    </dgm:pt>
    <dgm:pt modelId="{B2B40858-FF3E-49B4-8423-0388784194CA}">
      <dgm:prSet/>
      <dgm:spPr/>
      <dgm:t>
        <a:bodyPr/>
        <a:lstStyle/>
        <a:p>
          <a:r>
            <a:rPr lang="en-US" b="0" i="0"/>
            <a:t>Everyone has strengths and differences</a:t>
          </a:r>
          <a:endParaRPr lang="en-US"/>
        </a:p>
      </dgm:t>
    </dgm:pt>
    <dgm:pt modelId="{B2A646D2-AD00-4C4F-9844-12E48EAE7DC5}" type="parTrans" cxnId="{01461677-8622-4FFF-9B5F-E1E54449D144}">
      <dgm:prSet/>
      <dgm:spPr/>
      <dgm:t>
        <a:bodyPr/>
        <a:lstStyle/>
        <a:p>
          <a:endParaRPr lang="en-US"/>
        </a:p>
      </dgm:t>
    </dgm:pt>
    <dgm:pt modelId="{3EF059D1-1A1C-46C1-9114-C7638D3B9768}" type="sibTrans" cxnId="{01461677-8622-4FFF-9B5F-E1E54449D144}">
      <dgm:prSet/>
      <dgm:spPr/>
      <dgm:t>
        <a:bodyPr/>
        <a:lstStyle/>
        <a:p>
          <a:endParaRPr lang="en-US"/>
        </a:p>
      </dgm:t>
    </dgm:pt>
    <dgm:pt modelId="{A4E692FC-6AED-45AD-B3C4-2CE384E5F285}">
      <dgm:prSet/>
      <dgm:spPr/>
      <dgm:t>
        <a:bodyPr/>
        <a:lstStyle/>
        <a:p>
          <a:r>
            <a:rPr lang="en-US" b="0" i="0"/>
            <a:t>Making sure family members understand and not tease the child</a:t>
          </a:r>
          <a:endParaRPr lang="en-US"/>
        </a:p>
      </dgm:t>
    </dgm:pt>
    <dgm:pt modelId="{CF195614-54FF-4D9B-B29D-8F1B848DB998}" type="parTrans" cxnId="{28706172-E333-4C02-8568-688082399979}">
      <dgm:prSet/>
      <dgm:spPr/>
      <dgm:t>
        <a:bodyPr/>
        <a:lstStyle/>
        <a:p>
          <a:endParaRPr lang="en-US"/>
        </a:p>
      </dgm:t>
    </dgm:pt>
    <dgm:pt modelId="{80FC37D2-3361-471D-BAED-751B5BFDD545}" type="sibTrans" cxnId="{28706172-E333-4C02-8568-688082399979}">
      <dgm:prSet/>
      <dgm:spPr/>
      <dgm:t>
        <a:bodyPr/>
        <a:lstStyle/>
        <a:p>
          <a:endParaRPr lang="en-US"/>
        </a:p>
      </dgm:t>
    </dgm:pt>
    <dgm:pt modelId="{30DC2865-09F8-4084-8987-EF4DCC2FF306}">
      <dgm:prSet/>
      <dgm:spPr/>
      <dgm:t>
        <a:bodyPr/>
        <a:lstStyle/>
        <a:p>
          <a:r>
            <a:rPr lang="en-US" b="0" i="0"/>
            <a:t>Create positive experiences and support their strengths</a:t>
          </a:r>
          <a:endParaRPr lang="en-US"/>
        </a:p>
      </dgm:t>
    </dgm:pt>
    <dgm:pt modelId="{392E5F53-8E23-4E77-BCC1-E14AC8AF10B1}" type="parTrans" cxnId="{F130B649-5719-4931-9EE0-0FE581873133}">
      <dgm:prSet/>
      <dgm:spPr/>
      <dgm:t>
        <a:bodyPr/>
        <a:lstStyle/>
        <a:p>
          <a:endParaRPr lang="en-US"/>
        </a:p>
      </dgm:t>
    </dgm:pt>
    <dgm:pt modelId="{BA059112-FDC6-45DC-AAF3-94FE2A48327D}" type="sibTrans" cxnId="{F130B649-5719-4931-9EE0-0FE581873133}">
      <dgm:prSet/>
      <dgm:spPr/>
      <dgm:t>
        <a:bodyPr/>
        <a:lstStyle/>
        <a:p>
          <a:endParaRPr lang="en-US"/>
        </a:p>
      </dgm:t>
    </dgm:pt>
    <dgm:pt modelId="{4C6A0753-A658-E746-952D-88CDAE668D06}" type="pres">
      <dgm:prSet presAssocID="{40A75D6E-3D70-43A6-A580-F2ECA1257C2D}" presName="diagram" presStyleCnt="0">
        <dgm:presLayoutVars>
          <dgm:dir/>
          <dgm:resizeHandles val="exact"/>
        </dgm:presLayoutVars>
      </dgm:prSet>
      <dgm:spPr/>
    </dgm:pt>
    <dgm:pt modelId="{906FA762-C2C1-4643-AD4A-12991D69D399}" type="pres">
      <dgm:prSet presAssocID="{9E447D04-7721-4DA6-ACFA-08DEFFAC8338}" presName="node" presStyleLbl="node1" presStyleIdx="0" presStyleCnt="5">
        <dgm:presLayoutVars>
          <dgm:bulletEnabled val="1"/>
        </dgm:presLayoutVars>
      </dgm:prSet>
      <dgm:spPr/>
    </dgm:pt>
    <dgm:pt modelId="{B05A1168-F48B-364F-A446-E1ED47A638B4}" type="pres">
      <dgm:prSet presAssocID="{1B124917-6790-470A-B7C1-2A006C03106F}" presName="sibTrans" presStyleLbl="sibTrans2D1" presStyleIdx="0" presStyleCnt="4"/>
      <dgm:spPr/>
    </dgm:pt>
    <dgm:pt modelId="{84CE7B5A-A944-8742-A80E-5D3B013373B9}" type="pres">
      <dgm:prSet presAssocID="{1B124917-6790-470A-B7C1-2A006C03106F}" presName="connectorText" presStyleLbl="sibTrans2D1" presStyleIdx="0" presStyleCnt="4"/>
      <dgm:spPr/>
    </dgm:pt>
    <dgm:pt modelId="{B94828CC-28F1-BE42-86EA-2B3A87DFF3F1}" type="pres">
      <dgm:prSet presAssocID="{3112EE04-6BC9-4FDD-B343-8CB1C35A1EA4}" presName="node" presStyleLbl="node1" presStyleIdx="1" presStyleCnt="5">
        <dgm:presLayoutVars>
          <dgm:bulletEnabled val="1"/>
        </dgm:presLayoutVars>
      </dgm:prSet>
      <dgm:spPr/>
    </dgm:pt>
    <dgm:pt modelId="{93D871E7-6E63-2941-81CF-45D1124CC1C9}" type="pres">
      <dgm:prSet presAssocID="{FFFE8914-286E-4F41-BD27-9E6AFEF2CE85}" presName="sibTrans" presStyleLbl="sibTrans2D1" presStyleIdx="1" presStyleCnt="4"/>
      <dgm:spPr/>
    </dgm:pt>
    <dgm:pt modelId="{CAC522C9-1759-7A46-8DAD-8A8AA52E762D}" type="pres">
      <dgm:prSet presAssocID="{FFFE8914-286E-4F41-BD27-9E6AFEF2CE85}" presName="connectorText" presStyleLbl="sibTrans2D1" presStyleIdx="1" presStyleCnt="4"/>
      <dgm:spPr/>
    </dgm:pt>
    <dgm:pt modelId="{0773821B-C4D7-D44A-A313-E3AB5623D8FC}" type="pres">
      <dgm:prSet presAssocID="{B2B40858-FF3E-49B4-8423-0388784194CA}" presName="node" presStyleLbl="node1" presStyleIdx="2" presStyleCnt="5">
        <dgm:presLayoutVars>
          <dgm:bulletEnabled val="1"/>
        </dgm:presLayoutVars>
      </dgm:prSet>
      <dgm:spPr/>
    </dgm:pt>
    <dgm:pt modelId="{96E8C890-8D6D-6042-9366-4BA77DB3F5D1}" type="pres">
      <dgm:prSet presAssocID="{3EF059D1-1A1C-46C1-9114-C7638D3B9768}" presName="sibTrans" presStyleLbl="sibTrans2D1" presStyleIdx="2" presStyleCnt="4"/>
      <dgm:spPr/>
    </dgm:pt>
    <dgm:pt modelId="{37128E3A-60EB-F44F-8A01-545483253ADB}" type="pres">
      <dgm:prSet presAssocID="{3EF059D1-1A1C-46C1-9114-C7638D3B9768}" presName="connectorText" presStyleLbl="sibTrans2D1" presStyleIdx="2" presStyleCnt="4"/>
      <dgm:spPr/>
    </dgm:pt>
    <dgm:pt modelId="{3E8FB25E-9CB1-C14B-821F-CB425AA4117D}" type="pres">
      <dgm:prSet presAssocID="{A4E692FC-6AED-45AD-B3C4-2CE384E5F285}" presName="node" presStyleLbl="node1" presStyleIdx="3" presStyleCnt="5">
        <dgm:presLayoutVars>
          <dgm:bulletEnabled val="1"/>
        </dgm:presLayoutVars>
      </dgm:prSet>
      <dgm:spPr/>
    </dgm:pt>
    <dgm:pt modelId="{D56CBD79-AD78-6246-B03E-921A451F9C6A}" type="pres">
      <dgm:prSet presAssocID="{80FC37D2-3361-471D-BAED-751B5BFDD545}" presName="sibTrans" presStyleLbl="sibTrans2D1" presStyleIdx="3" presStyleCnt="4"/>
      <dgm:spPr/>
    </dgm:pt>
    <dgm:pt modelId="{2B2B0405-5419-AC4C-8E5B-4B97A8575D65}" type="pres">
      <dgm:prSet presAssocID="{80FC37D2-3361-471D-BAED-751B5BFDD545}" presName="connectorText" presStyleLbl="sibTrans2D1" presStyleIdx="3" presStyleCnt="4"/>
      <dgm:spPr/>
    </dgm:pt>
    <dgm:pt modelId="{4DEC0AEF-80E6-654A-8F06-99FA29643DB4}" type="pres">
      <dgm:prSet presAssocID="{30DC2865-09F8-4084-8987-EF4DCC2FF306}" presName="node" presStyleLbl="node1" presStyleIdx="4" presStyleCnt="5">
        <dgm:presLayoutVars>
          <dgm:bulletEnabled val="1"/>
        </dgm:presLayoutVars>
      </dgm:prSet>
      <dgm:spPr/>
    </dgm:pt>
  </dgm:ptLst>
  <dgm:cxnLst>
    <dgm:cxn modelId="{FFC67C0B-3C66-F14F-BFAE-C58DCA85AAD6}" type="presOf" srcId="{40A75D6E-3D70-43A6-A580-F2ECA1257C2D}" destId="{4C6A0753-A658-E746-952D-88CDAE668D06}" srcOrd="0" destOrd="0" presId="urn:microsoft.com/office/officeart/2005/8/layout/process5"/>
    <dgm:cxn modelId="{888F2F0E-B488-FA49-9B62-49367B9DDE0C}" type="presOf" srcId="{3112EE04-6BC9-4FDD-B343-8CB1C35A1EA4}" destId="{B94828CC-28F1-BE42-86EA-2B3A87DFF3F1}" srcOrd="0" destOrd="0" presId="urn:microsoft.com/office/officeart/2005/8/layout/process5"/>
    <dgm:cxn modelId="{BED4C346-CFE4-5A40-91B3-CBF2F66DD6CE}" type="presOf" srcId="{FFFE8914-286E-4F41-BD27-9E6AFEF2CE85}" destId="{93D871E7-6E63-2941-81CF-45D1124CC1C9}" srcOrd="0" destOrd="0" presId="urn:microsoft.com/office/officeart/2005/8/layout/process5"/>
    <dgm:cxn modelId="{CA8B0147-E516-3E41-A20C-33F8E2648478}" type="presOf" srcId="{A4E692FC-6AED-45AD-B3C4-2CE384E5F285}" destId="{3E8FB25E-9CB1-C14B-821F-CB425AA4117D}" srcOrd="0" destOrd="0" presId="urn:microsoft.com/office/officeart/2005/8/layout/process5"/>
    <dgm:cxn modelId="{F130B649-5719-4931-9EE0-0FE581873133}" srcId="{40A75D6E-3D70-43A6-A580-F2ECA1257C2D}" destId="{30DC2865-09F8-4084-8987-EF4DCC2FF306}" srcOrd="4" destOrd="0" parTransId="{392E5F53-8E23-4E77-BCC1-E14AC8AF10B1}" sibTransId="{BA059112-FDC6-45DC-AAF3-94FE2A48327D}"/>
    <dgm:cxn modelId="{C696D36F-0F42-1544-A3D5-CDEB4547B2C9}" type="presOf" srcId="{80FC37D2-3361-471D-BAED-751B5BFDD545}" destId="{D56CBD79-AD78-6246-B03E-921A451F9C6A}" srcOrd="0" destOrd="0" presId="urn:microsoft.com/office/officeart/2005/8/layout/process5"/>
    <dgm:cxn modelId="{28706172-E333-4C02-8568-688082399979}" srcId="{40A75D6E-3D70-43A6-A580-F2ECA1257C2D}" destId="{A4E692FC-6AED-45AD-B3C4-2CE384E5F285}" srcOrd="3" destOrd="0" parTransId="{CF195614-54FF-4D9B-B29D-8F1B848DB998}" sibTransId="{80FC37D2-3361-471D-BAED-751B5BFDD545}"/>
    <dgm:cxn modelId="{B0484F72-E40C-44C9-AF5F-B50D5555EFBE}" srcId="{40A75D6E-3D70-43A6-A580-F2ECA1257C2D}" destId="{9E447D04-7721-4DA6-ACFA-08DEFFAC8338}" srcOrd="0" destOrd="0" parTransId="{834FB39F-57A5-4D9E-A83D-AF31DABFCF8F}" sibTransId="{1B124917-6790-470A-B7C1-2A006C03106F}"/>
    <dgm:cxn modelId="{34DAF072-EB8B-4D87-A131-D3C7689312A5}" srcId="{40A75D6E-3D70-43A6-A580-F2ECA1257C2D}" destId="{3112EE04-6BC9-4FDD-B343-8CB1C35A1EA4}" srcOrd="1" destOrd="0" parTransId="{DCB5A621-AC94-444B-85E1-08223AB4B9F9}" sibTransId="{FFFE8914-286E-4F41-BD27-9E6AFEF2CE85}"/>
    <dgm:cxn modelId="{1D5C2456-B4A5-A345-8979-BD6E3F1B0968}" type="presOf" srcId="{1B124917-6790-470A-B7C1-2A006C03106F}" destId="{B05A1168-F48B-364F-A446-E1ED47A638B4}" srcOrd="0" destOrd="0" presId="urn:microsoft.com/office/officeart/2005/8/layout/process5"/>
    <dgm:cxn modelId="{01461677-8622-4FFF-9B5F-E1E54449D144}" srcId="{40A75D6E-3D70-43A6-A580-F2ECA1257C2D}" destId="{B2B40858-FF3E-49B4-8423-0388784194CA}" srcOrd="2" destOrd="0" parTransId="{B2A646D2-AD00-4C4F-9844-12E48EAE7DC5}" sibTransId="{3EF059D1-1A1C-46C1-9114-C7638D3B9768}"/>
    <dgm:cxn modelId="{2510207C-B949-F44F-A65F-446FDD148649}" type="presOf" srcId="{3EF059D1-1A1C-46C1-9114-C7638D3B9768}" destId="{37128E3A-60EB-F44F-8A01-545483253ADB}" srcOrd="1" destOrd="0" presId="urn:microsoft.com/office/officeart/2005/8/layout/process5"/>
    <dgm:cxn modelId="{05918989-72C5-D04D-B1E0-2F7CD1ADC104}" type="presOf" srcId="{80FC37D2-3361-471D-BAED-751B5BFDD545}" destId="{2B2B0405-5419-AC4C-8E5B-4B97A8575D65}" srcOrd="1" destOrd="0" presId="urn:microsoft.com/office/officeart/2005/8/layout/process5"/>
    <dgm:cxn modelId="{74856697-3991-2643-A02A-C60B3BBB316E}" type="presOf" srcId="{30DC2865-09F8-4084-8987-EF4DCC2FF306}" destId="{4DEC0AEF-80E6-654A-8F06-99FA29643DB4}" srcOrd="0" destOrd="0" presId="urn:microsoft.com/office/officeart/2005/8/layout/process5"/>
    <dgm:cxn modelId="{74975DA4-444F-0748-B035-5EEA1CDFC9D8}" type="presOf" srcId="{9E447D04-7721-4DA6-ACFA-08DEFFAC8338}" destId="{906FA762-C2C1-4643-AD4A-12991D69D399}" srcOrd="0" destOrd="0" presId="urn:microsoft.com/office/officeart/2005/8/layout/process5"/>
    <dgm:cxn modelId="{EB78D4A9-8D6A-DA42-9276-2D59D279E7D2}" type="presOf" srcId="{B2B40858-FF3E-49B4-8423-0388784194CA}" destId="{0773821B-C4D7-D44A-A313-E3AB5623D8FC}" srcOrd="0" destOrd="0" presId="urn:microsoft.com/office/officeart/2005/8/layout/process5"/>
    <dgm:cxn modelId="{CA3A10C9-C300-D342-856A-66231962ADE6}" type="presOf" srcId="{1B124917-6790-470A-B7C1-2A006C03106F}" destId="{84CE7B5A-A944-8742-A80E-5D3B013373B9}" srcOrd="1" destOrd="0" presId="urn:microsoft.com/office/officeart/2005/8/layout/process5"/>
    <dgm:cxn modelId="{C2D88BCF-CF87-D94A-99CE-1736D4EB4E9C}" type="presOf" srcId="{3EF059D1-1A1C-46C1-9114-C7638D3B9768}" destId="{96E8C890-8D6D-6042-9366-4BA77DB3F5D1}" srcOrd="0" destOrd="0" presId="urn:microsoft.com/office/officeart/2005/8/layout/process5"/>
    <dgm:cxn modelId="{28BF63EC-BFC1-5A41-B251-A54A107AC03F}" type="presOf" srcId="{FFFE8914-286E-4F41-BD27-9E6AFEF2CE85}" destId="{CAC522C9-1759-7A46-8DAD-8A8AA52E762D}" srcOrd="1" destOrd="0" presId="urn:microsoft.com/office/officeart/2005/8/layout/process5"/>
    <dgm:cxn modelId="{45568D04-9BB9-7D4F-BFFE-5DF80A95B407}" type="presParOf" srcId="{4C6A0753-A658-E746-952D-88CDAE668D06}" destId="{906FA762-C2C1-4643-AD4A-12991D69D399}" srcOrd="0" destOrd="0" presId="urn:microsoft.com/office/officeart/2005/8/layout/process5"/>
    <dgm:cxn modelId="{5A7AE27A-343A-FB47-A5EB-F3D26D8FAFB9}" type="presParOf" srcId="{4C6A0753-A658-E746-952D-88CDAE668D06}" destId="{B05A1168-F48B-364F-A446-E1ED47A638B4}" srcOrd="1" destOrd="0" presId="urn:microsoft.com/office/officeart/2005/8/layout/process5"/>
    <dgm:cxn modelId="{D3623492-841A-4B40-951B-3BC7F7D75F13}" type="presParOf" srcId="{B05A1168-F48B-364F-A446-E1ED47A638B4}" destId="{84CE7B5A-A944-8742-A80E-5D3B013373B9}" srcOrd="0" destOrd="0" presId="urn:microsoft.com/office/officeart/2005/8/layout/process5"/>
    <dgm:cxn modelId="{1C91DB15-0E8F-5445-B3F5-41EDB30E9ADB}" type="presParOf" srcId="{4C6A0753-A658-E746-952D-88CDAE668D06}" destId="{B94828CC-28F1-BE42-86EA-2B3A87DFF3F1}" srcOrd="2" destOrd="0" presId="urn:microsoft.com/office/officeart/2005/8/layout/process5"/>
    <dgm:cxn modelId="{2142BAC7-C6D1-B740-B2F1-B1515DBAC706}" type="presParOf" srcId="{4C6A0753-A658-E746-952D-88CDAE668D06}" destId="{93D871E7-6E63-2941-81CF-45D1124CC1C9}" srcOrd="3" destOrd="0" presId="urn:microsoft.com/office/officeart/2005/8/layout/process5"/>
    <dgm:cxn modelId="{180C305D-D4BE-D44B-984D-84512D165FA2}" type="presParOf" srcId="{93D871E7-6E63-2941-81CF-45D1124CC1C9}" destId="{CAC522C9-1759-7A46-8DAD-8A8AA52E762D}" srcOrd="0" destOrd="0" presId="urn:microsoft.com/office/officeart/2005/8/layout/process5"/>
    <dgm:cxn modelId="{B7978A71-9ABF-F04F-9B71-B6447C61A587}" type="presParOf" srcId="{4C6A0753-A658-E746-952D-88CDAE668D06}" destId="{0773821B-C4D7-D44A-A313-E3AB5623D8FC}" srcOrd="4" destOrd="0" presId="urn:microsoft.com/office/officeart/2005/8/layout/process5"/>
    <dgm:cxn modelId="{20872ACC-D902-7645-BF2A-4CBE488B7323}" type="presParOf" srcId="{4C6A0753-A658-E746-952D-88CDAE668D06}" destId="{96E8C890-8D6D-6042-9366-4BA77DB3F5D1}" srcOrd="5" destOrd="0" presId="urn:microsoft.com/office/officeart/2005/8/layout/process5"/>
    <dgm:cxn modelId="{A759E777-53A7-5440-9FBA-DDB1C807F0A9}" type="presParOf" srcId="{96E8C890-8D6D-6042-9366-4BA77DB3F5D1}" destId="{37128E3A-60EB-F44F-8A01-545483253ADB}" srcOrd="0" destOrd="0" presId="urn:microsoft.com/office/officeart/2005/8/layout/process5"/>
    <dgm:cxn modelId="{048E3B5A-77DE-9B4C-BF18-A25D837AF7CA}" type="presParOf" srcId="{4C6A0753-A658-E746-952D-88CDAE668D06}" destId="{3E8FB25E-9CB1-C14B-821F-CB425AA4117D}" srcOrd="6" destOrd="0" presId="urn:microsoft.com/office/officeart/2005/8/layout/process5"/>
    <dgm:cxn modelId="{EE79DEF3-7E8E-CB4D-84D8-9CE9DF80ECF8}" type="presParOf" srcId="{4C6A0753-A658-E746-952D-88CDAE668D06}" destId="{D56CBD79-AD78-6246-B03E-921A451F9C6A}" srcOrd="7" destOrd="0" presId="urn:microsoft.com/office/officeart/2005/8/layout/process5"/>
    <dgm:cxn modelId="{BC14883E-D270-0147-AC81-C7ACB5474AFE}" type="presParOf" srcId="{D56CBD79-AD78-6246-B03E-921A451F9C6A}" destId="{2B2B0405-5419-AC4C-8E5B-4B97A8575D65}" srcOrd="0" destOrd="0" presId="urn:microsoft.com/office/officeart/2005/8/layout/process5"/>
    <dgm:cxn modelId="{1D456F9D-EED8-E646-B105-5492AB39F21C}" type="presParOf" srcId="{4C6A0753-A658-E746-952D-88CDAE668D06}" destId="{4DEC0AEF-80E6-654A-8F06-99FA29643DB4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A098DBFE-6200-4E38-86B7-BE78C25D038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342055D-A6B6-454D-89EE-8D23BF7BB47C}">
      <dgm:prSet/>
      <dgm:spPr/>
      <dgm:t>
        <a:bodyPr/>
        <a:lstStyle/>
        <a:p>
          <a:r>
            <a:rPr lang="en-US" i="1"/>
            <a:t>Throughout the treatment program, the parents have received a great deal</a:t>
          </a:r>
          <a:r>
            <a:rPr lang="en-US"/>
            <a:t> </a:t>
          </a:r>
          <a:r>
            <a:rPr lang="en-US" i="1"/>
            <a:t>of information about prenatal alcohol exposure. </a:t>
          </a:r>
          <a:endParaRPr lang="en-US"/>
        </a:p>
      </dgm:t>
    </dgm:pt>
    <dgm:pt modelId="{524E7371-7FF3-46A9-97FB-91F1227AF2B6}" type="parTrans" cxnId="{6D81D4DE-33CD-4D52-A806-8DF6A1C2F70D}">
      <dgm:prSet/>
      <dgm:spPr/>
      <dgm:t>
        <a:bodyPr/>
        <a:lstStyle/>
        <a:p>
          <a:endParaRPr lang="en-US"/>
        </a:p>
      </dgm:t>
    </dgm:pt>
    <dgm:pt modelId="{BA604747-9EC3-40D1-81AB-A38E07593048}" type="sibTrans" cxnId="{6D81D4DE-33CD-4D52-A806-8DF6A1C2F70D}">
      <dgm:prSet/>
      <dgm:spPr/>
      <dgm:t>
        <a:bodyPr/>
        <a:lstStyle/>
        <a:p>
          <a:endParaRPr lang="en-US"/>
        </a:p>
      </dgm:t>
    </dgm:pt>
    <dgm:pt modelId="{7D6A2FB2-56C9-4DE6-B9B1-201CE18726DC}">
      <dgm:prSet/>
      <dgm:spPr/>
      <dgm:t>
        <a:bodyPr/>
        <a:lstStyle/>
        <a:p>
          <a:r>
            <a:rPr lang="en-US" i="1"/>
            <a:t>This session is an opportunity</a:t>
          </a:r>
          <a:r>
            <a:rPr lang="en-US"/>
            <a:t> </a:t>
          </a:r>
          <a:r>
            <a:rPr lang="en-US" i="1"/>
            <a:t>to catch-up on any material not yet covered, answer additional questions,</a:t>
          </a:r>
          <a:r>
            <a:rPr lang="en-US"/>
            <a:t> </a:t>
          </a:r>
          <a:r>
            <a:rPr lang="en-US" i="1"/>
            <a:t>and review important concepts.</a:t>
          </a:r>
          <a:endParaRPr lang="en-US"/>
        </a:p>
      </dgm:t>
    </dgm:pt>
    <dgm:pt modelId="{0D2F6B2E-7A91-4017-AC57-73553D0B30CE}" type="parTrans" cxnId="{D7E44C26-B893-40A0-9192-DCA82773E4B3}">
      <dgm:prSet/>
      <dgm:spPr/>
      <dgm:t>
        <a:bodyPr/>
        <a:lstStyle/>
        <a:p>
          <a:endParaRPr lang="en-US"/>
        </a:p>
      </dgm:t>
    </dgm:pt>
    <dgm:pt modelId="{B3BAAFAE-568E-4D2A-B656-73F2B0F6E54B}" type="sibTrans" cxnId="{D7E44C26-B893-40A0-9192-DCA82773E4B3}">
      <dgm:prSet/>
      <dgm:spPr/>
      <dgm:t>
        <a:bodyPr/>
        <a:lstStyle/>
        <a:p>
          <a:endParaRPr lang="en-US"/>
        </a:p>
      </dgm:t>
    </dgm:pt>
    <dgm:pt modelId="{CE241F9E-63E7-4FFD-93F8-2F5451C67787}" type="pres">
      <dgm:prSet presAssocID="{A098DBFE-6200-4E38-86B7-BE78C25D0381}" presName="root" presStyleCnt="0">
        <dgm:presLayoutVars>
          <dgm:dir/>
          <dgm:resizeHandles val="exact"/>
        </dgm:presLayoutVars>
      </dgm:prSet>
      <dgm:spPr/>
    </dgm:pt>
    <dgm:pt modelId="{08A8FC49-2AD9-43A9-B2DB-9BA733966191}" type="pres">
      <dgm:prSet presAssocID="{3342055D-A6B6-454D-89EE-8D23BF7BB47C}" presName="compNode" presStyleCnt="0"/>
      <dgm:spPr/>
    </dgm:pt>
    <dgm:pt modelId="{90211B1B-D922-421A-B6DB-ECD1C56EA97A}" type="pres">
      <dgm:prSet presAssocID="{3342055D-A6B6-454D-89EE-8D23BF7BB47C}" presName="bgRect" presStyleLbl="bgShp" presStyleIdx="0" presStyleCnt="2"/>
      <dgm:spPr/>
    </dgm:pt>
    <dgm:pt modelId="{76ECAD8E-4CB5-4C44-835A-959C2631B74F}" type="pres">
      <dgm:prSet presAssocID="{3342055D-A6B6-454D-89EE-8D23BF7BB4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le"/>
        </a:ext>
      </dgm:extLst>
    </dgm:pt>
    <dgm:pt modelId="{A5A511D2-207D-4EB6-8BCC-C7286EECBA5A}" type="pres">
      <dgm:prSet presAssocID="{3342055D-A6B6-454D-89EE-8D23BF7BB47C}" presName="spaceRect" presStyleCnt="0"/>
      <dgm:spPr/>
    </dgm:pt>
    <dgm:pt modelId="{666FC929-7016-42FC-829F-88A1D0FAACC6}" type="pres">
      <dgm:prSet presAssocID="{3342055D-A6B6-454D-89EE-8D23BF7BB47C}" presName="parTx" presStyleLbl="revTx" presStyleIdx="0" presStyleCnt="2">
        <dgm:presLayoutVars>
          <dgm:chMax val="0"/>
          <dgm:chPref val="0"/>
        </dgm:presLayoutVars>
      </dgm:prSet>
      <dgm:spPr/>
    </dgm:pt>
    <dgm:pt modelId="{218D74AE-897A-4908-87A5-EDC2235EFE94}" type="pres">
      <dgm:prSet presAssocID="{BA604747-9EC3-40D1-81AB-A38E07593048}" presName="sibTrans" presStyleCnt="0"/>
      <dgm:spPr/>
    </dgm:pt>
    <dgm:pt modelId="{5DDA3DD9-6DD1-4D31-9FE5-119C2220E132}" type="pres">
      <dgm:prSet presAssocID="{7D6A2FB2-56C9-4DE6-B9B1-201CE18726DC}" presName="compNode" presStyleCnt="0"/>
      <dgm:spPr/>
    </dgm:pt>
    <dgm:pt modelId="{0218CB17-65CF-47ED-B075-5CA96D6D12E7}" type="pres">
      <dgm:prSet presAssocID="{7D6A2FB2-56C9-4DE6-B9B1-201CE18726DC}" presName="bgRect" presStyleLbl="bgShp" presStyleIdx="1" presStyleCnt="2"/>
      <dgm:spPr/>
    </dgm:pt>
    <dgm:pt modelId="{AB5A36AD-7184-458F-BDA7-07B0978010F0}" type="pres">
      <dgm:prSet presAssocID="{7D6A2FB2-56C9-4DE6-B9B1-201CE18726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5758976C-2D0E-41F5-9B8D-23FE6ED9A2F9}" type="pres">
      <dgm:prSet presAssocID="{7D6A2FB2-56C9-4DE6-B9B1-201CE18726DC}" presName="spaceRect" presStyleCnt="0"/>
      <dgm:spPr/>
    </dgm:pt>
    <dgm:pt modelId="{96BAEDC2-EA54-4FDC-B516-EC36A7ECB9F3}" type="pres">
      <dgm:prSet presAssocID="{7D6A2FB2-56C9-4DE6-B9B1-201CE18726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7E44C26-B893-40A0-9192-DCA82773E4B3}" srcId="{A098DBFE-6200-4E38-86B7-BE78C25D0381}" destId="{7D6A2FB2-56C9-4DE6-B9B1-201CE18726DC}" srcOrd="1" destOrd="0" parTransId="{0D2F6B2E-7A91-4017-AC57-73553D0B30CE}" sibTransId="{B3BAAFAE-568E-4D2A-B656-73F2B0F6E54B}"/>
    <dgm:cxn modelId="{ECCC0687-4A65-4E9B-BE1D-F9A7CE4EB84A}" type="presOf" srcId="{A098DBFE-6200-4E38-86B7-BE78C25D0381}" destId="{CE241F9E-63E7-4FFD-93F8-2F5451C67787}" srcOrd="0" destOrd="0" presId="urn:microsoft.com/office/officeart/2018/2/layout/IconVerticalSolidList"/>
    <dgm:cxn modelId="{E3C695B4-B1A9-4607-AFC5-163C89F5814F}" type="presOf" srcId="{3342055D-A6B6-454D-89EE-8D23BF7BB47C}" destId="{666FC929-7016-42FC-829F-88A1D0FAACC6}" srcOrd="0" destOrd="0" presId="urn:microsoft.com/office/officeart/2018/2/layout/IconVerticalSolidList"/>
    <dgm:cxn modelId="{6D81D4DE-33CD-4D52-A806-8DF6A1C2F70D}" srcId="{A098DBFE-6200-4E38-86B7-BE78C25D0381}" destId="{3342055D-A6B6-454D-89EE-8D23BF7BB47C}" srcOrd="0" destOrd="0" parTransId="{524E7371-7FF3-46A9-97FB-91F1227AF2B6}" sibTransId="{BA604747-9EC3-40D1-81AB-A38E07593048}"/>
    <dgm:cxn modelId="{624FCAF5-2B6D-4382-9EA5-D0A0ADAE0570}" type="presOf" srcId="{7D6A2FB2-56C9-4DE6-B9B1-201CE18726DC}" destId="{96BAEDC2-EA54-4FDC-B516-EC36A7ECB9F3}" srcOrd="0" destOrd="0" presId="urn:microsoft.com/office/officeart/2018/2/layout/IconVerticalSolidList"/>
    <dgm:cxn modelId="{6EB4970D-90EC-4E90-B584-D4F1D36CC004}" type="presParOf" srcId="{CE241F9E-63E7-4FFD-93F8-2F5451C67787}" destId="{08A8FC49-2AD9-43A9-B2DB-9BA733966191}" srcOrd="0" destOrd="0" presId="urn:microsoft.com/office/officeart/2018/2/layout/IconVerticalSolidList"/>
    <dgm:cxn modelId="{EA7EBCCC-92DF-4BEC-A77E-D1F39A2853EE}" type="presParOf" srcId="{08A8FC49-2AD9-43A9-B2DB-9BA733966191}" destId="{90211B1B-D922-421A-B6DB-ECD1C56EA97A}" srcOrd="0" destOrd="0" presId="urn:microsoft.com/office/officeart/2018/2/layout/IconVerticalSolidList"/>
    <dgm:cxn modelId="{C8DB0B1C-8843-49DB-BBA8-8C58FA5CBD9F}" type="presParOf" srcId="{08A8FC49-2AD9-43A9-B2DB-9BA733966191}" destId="{76ECAD8E-4CB5-4C44-835A-959C2631B74F}" srcOrd="1" destOrd="0" presId="urn:microsoft.com/office/officeart/2018/2/layout/IconVerticalSolidList"/>
    <dgm:cxn modelId="{ABAB4BF0-B7FF-44BD-9A72-0BE3132836F8}" type="presParOf" srcId="{08A8FC49-2AD9-43A9-B2DB-9BA733966191}" destId="{A5A511D2-207D-4EB6-8BCC-C7286EECBA5A}" srcOrd="2" destOrd="0" presId="urn:microsoft.com/office/officeart/2018/2/layout/IconVerticalSolidList"/>
    <dgm:cxn modelId="{4754FC54-E34A-474B-B20A-760FCC07C584}" type="presParOf" srcId="{08A8FC49-2AD9-43A9-B2DB-9BA733966191}" destId="{666FC929-7016-42FC-829F-88A1D0FAACC6}" srcOrd="3" destOrd="0" presId="urn:microsoft.com/office/officeart/2018/2/layout/IconVerticalSolidList"/>
    <dgm:cxn modelId="{D7C4D3E4-727F-4FC2-B9ED-4822D49857F4}" type="presParOf" srcId="{CE241F9E-63E7-4FFD-93F8-2F5451C67787}" destId="{218D74AE-897A-4908-87A5-EDC2235EFE94}" srcOrd="1" destOrd="0" presId="urn:microsoft.com/office/officeart/2018/2/layout/IconVerticalSolidList"/>
    <dgm:cxn modelId="{1EAF7F21-80E7-49D5-9711-18C3ADB06A43}" type="presParOf" srcId="{CE241F9E-63E7-4FFD-93F8-2F5451C67787}" destId="{5DDA3DD9-6DD1-4D31-9FE5-119C2220E132}" srcOrd="2" destOrd="0" presId="urn:microsoft.com/office/officeart/2018/2/layout/IconVerticalSolidList"/>
    <dgm:cxn modelId="{AD2EF9D8-3C14-439A-9132-0DC376F80A7F}" type="presParOf" srcId="{5DDA3DD9-6DD1-4D31-9FE5-119C2220E132}" destId="{0218CB17-65CF-47ED-B075-5CA96D6D12E7}" srcOrd="0" destOrd="0" presId="urn:microsoft.com/office/officeart/2018/2/layout/IconVerticalSolidList"/>
    <dgm:cxn modelId="{F756AF1B-F965-447A-AE90-51B13617DE3C}" type="presParOf" srcId="{5DDA3DD9-6DD1-4D31-9FE5-119C2220E132}" destId="{AB5A36AD-7184-458F-BDA7-07B0978010F0}" srcOrd="1" destOrd="0" presId="urn:microsoft.com/office/officeart/2018/2/layout/IconVerticalSolidList"/>
    <dgm:cxn modelId="{5EF8C6DC-02D9-4B7A-9AA2-3AC320C670B6}" type="presParOf" srcId="{5DDA3DD9-6DD1-4D31-9FE5-119C2220E132}" destId="{5758976C-2D0E-41F5-9B8D-23FE6ED9A2F9}" srcOrd="2" destOrd="0" presId="urn:microsoft.com/office/officeart/2018/2/layout/IconVerticalSolidList"/>
    <dgm:cxn modelId="{2D36997C-66B5-4902-ACFC-0567CCF4225B}" type="presParOf" srcId="{5DDA3DD9-6DD1-4D31-9FE5-119C2220E132}" destId="{96BAEDC2-EA54-4FDC-B516-EC36A7ECB9F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75C78FCC-6007-4112-A890-4779832B7E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D1B9492-9CAB-4D97-B7ED-0DD95AB5D155}">
      <dgm:prSet/>
      <dgm:spPr/>
      <dgm:t>
        <a:bodyPr/>
        <a:lstStyle/>
        <a:p>
          <a:pPr>
            <a:defRPr cap="all"/>
          </a:pPr>
          <a:r>
            <a:rPr lang="en-US" i="1"/>
            <a:t>This is the final session! </a:t>
          </a:r>
          <a:endParaRPr lang="en-US"/>
        </a:p>
      </dgm:t>
    </dgm:pt>
    <dgm:pt modelId="{2E926874-14B1-45EE-A822-D3D4512F24CA}" type="parTrans" cxnId="{FB5FAAC3-78C2-4E36-8FD3-A32B71513EDD}">
      <dgm:prSet/>
      <dgm:spPr/>
      <dgm:t>
        <a:bodyPr/>
        <a:lstStyle/>
        <a:p>
          <a:endParaRPr lang="en-US"/>
        </a:p>
      </dgm:t>
    </dgm:pt>
    <dgm:pt modelId="{41B918F5-A6D8-4C99-8DCD-39D9A69C7EF6}" type="sibTrans" cxnId="{FB5FAAC3-78C2-4E36-8FD3-A32B71513EDD}">
      <dgm:prSet/>
      <dgm:spPr/>
      <dgm:t>
        <a:bodyPr/>
        <a:lstStyle/>
        <a:p>
          <a:endParaRPr lang="en-US"/>
        </a:p>
      </dgm:t>
    </dgm:pt>
    <dgm:pt modelId="{4FADA502-44F8-4489-9220-041809F08DC5}">
      <dgm:prSet/>
      <dgm:spPr/>
      <dgm:t>
        <a:bodyPr/>
        <a:lstStyle/>
        <a:p>
          <a:pPr>
            <a:defRPr cap="all"/>
          </a:pPr>
          <a:r>
            <a:rPr lang="en-US" i="1"/>
            <a:t>The parents have the opportunity to say good-bye</a:t>
          </a:r>
          <a:r>
            <a:rPr lang="en-US"/>
            <a:t> </a:t>
          </a:r>
          <a:r>
            <a:rPr lang="en-US" i="1"/>
            <a:t>to each other and participate in their child’s graduation ceremony.</a:t>
          </a:r>
          <a:endParaRPr lang="en-US"/>
        </a:p>
      </dgm:t>
    </dgm:pt>
    <dgm:pt modelId="{5B5202D1-C34E-4929-8E72-F25C8480BF0D}" type="parTrans" cxnId="{EDEEE999-A217-4BC1-9920-13D6DB4CE064}">
      <dgm:prSet/>
      <dgm:spPr/>
      <dgm:t>
        <a:bodyPr/>
        <a:lstStyle/>
        <a:p>
          <a:endParaRPr lang="en-US"/>
        </a:p>
      </dgm:t>
    </dgm:pt>
    <dgm:pt modelId="{2EFAFC62-B961-4FE2-9ADE-6F1EC668D16D}" type="sibTrans" cxnId="{EDEEE999-A217-4BC1-9920-13D6DB4CE064}">
      <dgm:prSet/>
      <dgm:spPr/>
      <dgm:t>
        <a:bodyPr/>
        <a:lstStyle/>
        <a:p>
          <a:endParaRPr lang="en-US"/>
        </a:p>
      </dgm:t>
    </dgm:pt>
    <dgm:pt modelId="{246368A4-3F5F-4D41-BCB3-3D39AC748924}" type="pres">
      <dgm:prSet presAssocID="{75C78FCC-6007-4112-A890-4779832B7E27}" presName="root" presStyleCnt="0">
        <dgm:presLayoutVars>
          <dgm:dir/>
          <dgm:resizeHandles val="exact"/>
        </dgm:presLayoutVars>
      </dgm:prSet>
      <dgm:spPr/>
    </dgm:pt>
    <dgm:pt modelId="{C4734011-757B-4E86-8C30-9F3CF44124C0}" type="pres">
      <dgm:prSet presAssocID="{CD1B9492-9CAB-4D97-B7ED-0DD95AB5D155}" presName="compNode" presStyleCnt="0"/>
      <dgm:spPr/>
    </dgm:pt>
    <dgm:pt modelId="{9CADFCB4-DEB8-4B82-ACF9-41C3C4C07556}" type="pres">
      <dgm:prSet presAssocID="{CD1B9492-9CAB-4D97-B7ED-0DD95AB5D155}" presName="iconBgRect" presStyleLbl="bgShp" presStyleIdx="0" presStyleCnt="2"/>
      <dgm:spPr/>
    </dgm:pt>
    <dgm:pt modelId="{AD8C51A6-A990-43CC-9EA5-1F1B807E38CC}" type="pres">
      <dgm:prSet presAssocID="{CD1B9492-9CAB-4D97-B7ED-0DD95AB5D1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338C721F-DA07-4B84-AD24-D1EE727D5AD7}" type="pres">
      <dgm:prSet presAssocID="{CD1B9492-9CAB-4D97-B7ED-0DD95AB5D155}" presName="spaceRect" presStyleCnt="0"/>
      <dgm:spPr/>
    </dgm:pt>
    <dgm:pt modelId="{C050F3CE-BBDF-48C5-ACF4-E3DBC3068F1A}" type="pres">
      <dgm:prSet presAssocID="{CD1B9492-9CAB-4D97-B7ED-0DD95AB5D155}" presName="textRect" presStyleLbl="revTx" presStyleIdx="0" presStyleCnt="2">
        <dgm:presLayoutVars>
          <dgm:chMax val="1"/>
          <dgm:chPref val="1"/>
        </dgm:presLayoutVars>
      </dgm:prSet>
      <dgm:spPr/>
    </dgm:pt>
    <dgm:pt modelId="{E307242B-209D-43A7-AC07-F3E9797059DE}" type="pres">
      <dgm:prSet presAssocID="{41B918F5-A6D8-4C99-8DCD-39D9A69C7EF6}" presName="sibTrans" presStyleCnt="0"/>
      <dgm:spPr/>
    </dgm:pt>
    <dgm:pt modelId="{F91A4510-CB0D-44C5-A9EF-93A07CB9BF14}" type="pres">
      <dgm:prSet presAssocID="{4FADA502-44F8-4489-9220-041809F08DC5}" presName="compNode" presStyleCnt="0"/>
      <dgm:spPr/>
    </dgm:pt>
    <dgm:pt modelId="{07CEE095-75BB-4993-873C-2020B1A6F7D8}" type="pres">
      <dgm:prSet presAssocID="{4FADA502-44F8-4489-9220-041809F08DC5}" presName="iconBgRect" presStyleLbl="bgShp" presStyleIdx="1" presStyleCnt="2"/>
      <dgm:spPr/>
    </dgm:pt>
    <dgm:pt modelId="{76402199-6135-4A76-B3ED-105FBEDE8B87}" type="pres">
      <dgm:prSet presAssocID="{4FADA502-44F8-4489-9220-041809F08DC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A4DDA2A-5A0D-42C6-BA97-F9BE8C306F44}" type="pres">
      <dgm:prSet presAssocID="{4FADA502-44F8-4489-9220-041809F08DC5}" presName="spaceRect" presStyleCnt="0"/>
      <dgm:spPr/>
    </dgm:pt>
    <dgm:pt modelId="{A59F0E64-8DAD-4B9D-A826-E817F62B5566}" type="pres">
      <dgm:prSet presAssocID="{4FADA502-44F8-4489-9220-041809F08DC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04A7B0D-4DAA-45B0-9553-FCFB9D328350}" type="presOf" srcId="{4FADA502-44F8-4489-9220-041809F08DC5}" destId="{A59F0E64-8DAD-4B9D-A826-E817F62B5566}" srcOrd="0" destOrd="0" presId="urn:microsoft.com/office/officeart/2018/5/layout/IconCircleLabelList"/>
    <dgm:cxn modelId="{ACF66177-4CA0-463F-9B3E-556365F8A8AE}" type="presOf" srcId="{75C78FCC-6007-4112-A890-4779832B7E27}" destId="{246368A4-3F5F-4D41-BCB3-3D39AC748924}" srcOrd="0" destOrd="0" presId="urn:microsoft.com/office/officeart/2018/5/layout/IconCircleLabelList"/>
    <dgm:cxn modelId="{EDEEE999-A217-4BC1-9920-13D6DB4CE064}" srcId="{75C78FCC-6007-4112-A890-4779832B7E27}" destId="{4FADA502-44F8-4489-9220-041809F08DC5}" srcOrd="1" destOrd="0" parTransId="{5B5202D1-C34E-4929-8E72-F25C8480BF0D}" sibTransId="{2EFAFC62-B961-4FE2-9ADE-6F1EC668D16D}"/>
    <dgm:cxn modelId="{FB5FAAC3-78C2-4E36-8FD3-A32B71513EDD}" srcId="{75C78FCC-6007-4112-A890-4779832B7E27}" destId="{CD1B9492-9CAB-4D97-B7ED-0DD95AB5D155}" srcOrd="0" destOrd="0" parTransId="{2E926874-14B1-45EE-A822-D3D4512F24CA}" sibTransId="{41B918F5-A6D8-4C99-8DCD-39D9A69C7EF6}"/>
    <dgm:cxn modelId="{B38CD3E6-7C1E-47A0-8464-8278229EA81B}" type="presOf" srcId="{CD1B9492-9CAB-4D97-B7ED-0DD95AB5D155}" destId="{C050F3CE-BBDF-48C5-ACF4-E3DBC3068F1A}" srcOrd="0" destOrd="0" presId="urn:microsoft.com/office/officeart/2018/5/layout/IconCircleLabelList"/>
    <dgm:cxn modelId="{14F37D03-FDFE-4593-B5CC-9869FCADFBA7}" type="presParOf" srcId="{246368A4-3F5F-4D41-BCB3-3D39AC748924}" destId="{C4734011-757B-4E86-8C30-9F3CF44124C0}" srcOrd="0" destOrd="0" presId="urn:microsoft.com/office/officeart/2018/5/layout/IconCircleLabelList"/>
    <dgm:cxn modelId="{B733785C-5648-456D-A9C2-C9B3C1FCCD15}" type="presParOf" srcId="{C4734011-757B-4E86-8C30-9F3CF44124C0}" destId="{9CADFCB4-DEB8-4B82-ACF9-41C3C4C07556}" srcOrd="0" destOrd="0" presId="urn:microsoft.com/office/officeart/2018/5/layout/IconCircleLabelList"/>
    <dgm:cxn modelId="{3A37C614-12A7-4047-8E47-5D7062CD127D}" type="presParOf" srcId="{C4734011-757B-4E86-8C30-9F3CF44124C0}" destId="{AD8C51A6-A990-43CC-9EA5-1F1B807E38CC}" srcOrd="1" destOrd="0" presId="urn:microsoft.com/office/officeart/2018/5/layout/IconCircleLabelList"/>
    <dgm:cxn modelId="{40F32DE1-0037-4E7A-941E-DD38AC278F0B}" type="presParOf" srcId="{C4734011-757B-4E86-8C30-9F3CF44124C0}" destId="{338C721F-DA07-4B84-AD24-D1EE727D5AD7}" srcOrd="2" destOrd="0" presId="urn:microsoft.com/office/officeart/2018/5/layout/IconCircleLabelList"/>
    <dgm:cxn modelId="{34A0823A-6F22-4972-BF5D-FEF62A1749E7}" type="presParOf" srcId="{C4734011-757B-4E86-8C30-9F3CF44124C0}" destId="{C050F3CE-BBDF-48C5-ACF4-E3DBC3068F1A}" srcOrd="3" destOrd="0" presId="urn:microsoft.com/office/officeart/2018/5/layout/IconCircleLabelList"/>
    <dgm:cxn modelId="{6AD58628-949D-4172-86D2-DAB0354B8D48}" type="presParOf" srcId="{246368A4-3F5F-4D41-BCB3-3D39AC748924}" destId="{E307242B-209D-43A7-AC07-F3E9797059DE}" srcOrd="1" destOrd="0" presId="urn:microsoft.com/office/officeart/2018/5/layout/IconCircleLabelList"/>
    <dgm:cxn modelId="{630C2BC9-42A2-4ED8-BA95-2445DB2BABA2}" type="presParOf" srcId="{246368A4-3F5F-4D41-BCB3-3D39AC748924}" destId="{F91A4510-CB0D-44C5-A9EF-93A07CB9BF14}" srcOrd="2" destOrd="0" presId="urn:microsoft.com/office/officeart/2018/5/layout/IconCircleLabelList"/>
    <dgm:cxn modelId="{677A9DDD-701C-49BA-A33A-6009B4846C98}" type="presParOf" srcId="{F91A4510-CB0D-44C5-A9EF-93A07CB9BF14}" destId="{07CEE095-75BB-4993-873C-2020B1A6F7D8}" srcOrd="0" destOrd="0" presId="urn:microsoft.com/office/officeart/2018/5/layout/IconCircleLabelList"/>
    <dgm:cxn modelId="{2C5B7ECD-71DD-46CC-992F-2C9CD3278BDD}" type="presParOf" srcId="{F91A4510-CB0D-44C5-A9EF-93A07CB9BF14}" destId="{76402199-6135-4A76-B3ED-105FBEDE8B87}" srcOrd="1" destOrd="0" presId="urn:microsoft.com/office/officeart/2018/5/layout/IconCircleLabelList"/>
    <dgm:cxn modelId="{E0712BC0-2D1C-4596-81EC-FB50D7BEB50B}" type="presParOf" srcId="{F91A4510-CB0D-44C5-A9EF-93A07CB9BF14}" destId="{9A4DDA2A-5A0D-42C6-BA97-F9BE8C306F44}" srcOrd="2" destOrd="0" presId="urn:microsoft.com/office/officeart/2018/5/layout/IconCircleLabelList"/>
    <dgm:cxn modelId="{2DC82F27-8868-4AA8-A324-664D8191019D}" type="presParOf" srcId="{F91A4510-CB0D-44C5-A9EF-93A07CB9BF14}" destId="{A59F0E64-8DAD-4B9D-A826-E817F62B55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97710700-C89A-4F35-871C-44956688C62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469B60-3643-493B-96BC-8E0A37F9BB12}">
      <dgm:prSet/>
      <dgm:spPr/>
      <dgm:t>
        <a:bodyPr/>
        <a:lstStyle/>
        <a:p>
          <a:r>
            <a:rPr lang="en-US"/>
            <a:t>Parent Group leaders:</a:t>
          </a:r>
        </a:p>
      </dgm:t>
    </dgm:pt>
    <dgm:pt modelId="{B247F905-D282-49D7-9F69-EB7376668133}" type="parTrans" cxnId="{BF1B4D3D-B6F7-4D9F-BABC-C6F8BDA0F76A}">
      <dgm:prSet/>
      <dgm:spPr/>
      <dgm:t>
        <a:bodyPr/>
        <a:lstStyle/>
        <a:p>
          <a:endParaRPr lang="en-US"/>
        </a:p>
      </dgm:t>
    </dgm:pt>
    <dgm:pt modelId="{63977ACE-CBC4-4DB0-8F45-DADCA4DB8260}" type="sibTrans" cxnId="{BF1B4D3D-B6F7-4D9F-BABC-C6F8BDA0F76A}">
      <dgm:prSet/>
      <dgm:spPr/>
      <dgm:t>
        <a:bodyPr/>
        <a:lstStyle/>
        <a:p>
          <a:endParaRPr lang="en-US"/>
        </a:p>
      </dgm:t>
    </dgm:pt>
    <dgm:pt modelId="{9716CB2D-6DC3-4924-9DCC-45335D642908}">
      <dgm:prSet/>
      <dgm:spPr/>
      <dgm:t>
        <a:bodyPr/>
        <a:lstStyle/>
        <a:p>
          <a:r>
            <a:rPr lang="en-US"/>
            <a:t>Knowledgable on FASD</a:t>
          </a:r>
        </a:p>
      </dgm:t>
    </dgm:pt>
    <dgm:pt modelId="{A7670BB7-2C60-4094-8FED-476AE3A9AABE}" type="parTrans" cxnId="{124079E3-F7D8-456C-9745-E4610E6F6FFE}">
      <dgm:prSet/>
      <dgm:spPr/>
      <dgm:t>
        <a:bodyPr/>
        <a:lstStyle/>
        <a:p>
          <a:endParaRPr lang="en-US"/>
        </a:p>
      </dgm:t>
    </dgm:pt>
    <dgm:pt modelId="{19A7F1CE-F660-4481-B61B-8719B9B5AA86}" type="sibTrans" cxnId="{124079E3-F7D8-456C-9745-E4610E6F6FFE}">
      <dgm:prSet/>
      <dgm:spPr/>
      <dgm:t>
        <a:bodyPr/>
        <a:lstStyle/>
        <a:p>
          <a:endParaRPr lang="en-US"/>
        </a:p>
      </dgm:t>
    </dgm:pt>
    <dgm:pt modelId="{72D559A2-CDD6-4D03-AF6F-4530C0821F29}">
      <dgm:prSet/>
      <dgm:spPr/>
      <dgm:t>
        <a:bodyPr/>
        <a:lstStyle/>
        <a:p>
          <a:r>
            <a:rPr lang="en-US"/>
            <a:t>Able to answer questions</a:t>
          </a:r>
        </a:p>
      </dgm:t>
    </dgm:pt>
    <dgm:pt modelId="{FD5F9960-0317-4899-A457-AC0C415598B2}" type="parTrans" cxnId="{DE2E3822-0D1D-4D42-8716-D6E2672E8E41}">
      <dgm:prSet/>
      <dgm:spPr/>
      <dgm:t>
        <a:bodyPr/>
        <a:lstStyle/>
        <a:p>
          <a:endParaRPr lang="en-US"/>
        </a:p>
      </dgm:t>
    </dgm:pt>
    <dgm:pt modelId="{2F86B976-2A06-4A5E-95EB-B665276ED18A}" type="sibTrans" cxnId="{DE2E3822-0D1D-4D42-8716-D6E2672E8E41}">
      <dgm:prSet/>
      <dgm:spPr/>
      <dgm:t>
        <a:bodyPr/>
        <a:lstStyle/>
        <a:p>
          <a:endParaRPr lang="en-US"/>
        </a:p>
      </dgm:t>
    </dgm:pt>
    <dgm:pt modelId="{C58DB5E4-B53D-496A-82DC-ED1AF20D5A8E}">
      <dgm:prSet/>
      <dgm:spPr/>
      <dgm:t>
        <a:bodyPr/>
        <a:lstStyle/>
        <a:p>
          <a:r>
            <a:rPr lang="en-US"/>
            <a:t>Address strong emotions</a:t>
          </a:r>
        </a:p>
      </dgm:t>
    </dgm:pt>
    <dgm:pt modelId="{A908362D-AD4C-44FA-BF21-6BF17EE63D3E}" type="parTrans" cxnId="{B7494C1A-94BE-448B-973B-D696BF045F75}">
      <dgm:prSet/>
      <dgm:spPr/>
      <dgm:t>
        <a:bodyPr/>
        <a:lstStyle/>
        <a:p>
          <a:endParaRPr lang="en-US"/>
        </a:p>
      </dgm:t>
    </dgm:pt>
    <dgm:pt modelId="{42631BAA-A639-4D7B-A093-408BA12A1038}" type="sibTrans" cxnId="{B7494C1A-94BE-448B-973B-D696BF045F75}">
      <dgm:prSet/>
      <dgm:spPr/>
      <dgm:t>
        <a:bodyPr/>
        <a:lstStyle/>
        <a:p>
          <a:endParaRPr lang="en-US"/>
        </a:p>
      </dgm:t>
    </dgm:pt>
    <dgm:pt modelId="{314E0AA0-9902-4C93-9F50-802246A0BF28}">
      <dgm:prSet/>
      <dgm:spPr/>
      <dgm:t>
        <a:bodyPr/>
        <a:lstStyle/>
        <a:p>
          <a:r>
            <a:rPr lang="en-US"/>
            <a:t>Sensitive to the needs</a:t>
          </a:r>
        </a:p>
      </dgm:t>
    </dgm:pt>
    <dgm:pt modelId="{24677B5F-046D-4409-A1F9-1B37993D59C0}" type="parTrans" cxnId="{36B75E6E-528B-41A1-BE06-99EC49904447}">
      <dgm:prSet/>
      <dgm:spPr/>
      <dgm:t>
        <a:bodyPr/>
        <a:lstStyle/>
        <a:p>
          <a:endParaRPr lang="en-US"/>
        </a:p>
      </dgm:t>
    </dgm:pt>
    <dgm:pt modelId="{26DB2BE2-D435-457C-A16E-F735EC274731}" type="sibTrans" cxnId="{36B75E6E-528B-41A1-BE06-99EC49904447}">
      <dgm:prSet/>
      <dgm:spPr/>
      <dgm:t>
        <a:bodyPr/>
        <a:lstStyle/>
        <a:p>
          <a:endParaRPr lang="en-US"/>
        </a:p>
      </dgm:t>
    </dgm:pt>
    <dgm:pt modelId="{796EF3E9-5F2C-4998-9EAF-96AE45A2F185}">
      <dgm:prSet/>
      <dgm:spPr/>
      <dgm:t>
        <a:bodyPr/>
        <a:lstStyle/>
        <a:p>
          <a:r>
            <a:rPr lang="en-US"/>
            <a:t>Be ready and able to refer if necessary</a:t>
          </a:r>
        </a:p>
      </dgm:t>
    </dgm:pt>
    <dgm:pt modelId="{B51A0DDC-9CA7-4AF7-A2CD-080B8E80401A}" type="parTrans" cxnId="{5D67AF88-8D9E-4C06-8606-33D0A234734C}">
      <dgm:prSet/>
      <dgm:spPr/>
      <dgm:t>
        <a:bodyPr/>
        <a:lstStyle/>
        <a:p>
          <a:endParaRPr lang="en-US"/>
        </a:p>
      </dgm:t>
    </dgm:pt>
    <dgm:pt modelId="{D8C1F5C0-8C0C-44EE-AD9A-44839CD4BD5D}" type="sibTrans" cxnId="{5D67AF88-8D9E-4C06-8606-33D0A234734C}">
      <dgm:prSet/>
      <dgm:spPr/>
      <dgm:t>
        <a:bodyPr/>
        <a:lstStyle/>
        <a:p>
          <a:endParaRPr lang="en-US"/>
        </a:p>
      </dgm:t>
    </dgm:pt>
    <dgm:pt modelId="{61E285C4-4056-4076-94A1-1FACEF4CB9BF}">
      <dgm:prSet/>
      <dgm:spPr/>
      <dgm:t>
        <a:bodyPr/>
        <a:lstStyle/>
        <a:p>
          <a:r>
            <a:rPr lang="en-US"/>
            <a:t>Child group leaders:</a:t>
          </a:r>
        </a:p>
      </dgm:t>
    </dgm:pt>
    <dgm:pt modelId="{8F2B5FD5-E8D6-449A-B47D-66A444F3023F}" type="parTrans" cxnId="{DB9BF0BD-E59D-4493-A984-A41CA16C906D}">
      <dgm:prSet/>
      <dgm:spPr/>
      <dgm:t>
        <a:bodyPr/>
        <a:lstStyle/>
        <a:p>
          <a:endParaRPr lang="en-US"/>
        </a:p>
      </dgm:t>
    </dgm:pt>
    <dgm:pt modelId="{3C313EBC-AF0A-4CF4-8423-8E02BE46E115}" type="sibTrans" cxnId="{DB9BF0BD-E59D-4493-A984-A41CA16C906D}">
      <dgm:prSet/>
      <dgm:spPr/>
      <dgm:t>
        <a:bodyPr/>
        <a:lstStyle/>
        <a:p>
          <a:endParaRPr lang="en-US"/>
        </a:p>
      </dgm:t>
    </dgm:pt>
    <dgm:pt modelId="{19191EA3-BE8F-4958-B4BD-BCD0EB5BB488}">
      <dgm:prSet/>
      <dgm:spPr/>
      <dgm:t>
        <a:bodyPr/>
        <a:lstStyle/>
        <a:p>
          <a:r>
            <a:rPr lang="en-US"/>
            <a:t>Experienced to work with children</a:t>
          </a:r>
        </a:p>
      </dgm:t>
    </dgm:pt>
    <dgm:pt modelId="{22EE9134-6968-4EE1-BA4F-2D38A411440F}" type="parTrans" cxnId="{3EEE469A-16E0-482F-BBDA-D85A4C8D597F}">
      <dgm:prSet/>
      <dgm:spPr/>
      <dgm:t>
        <a:bodyPr/>
        <a:lstStyle/>
        <a:p>
          <a:endParaRPr lang="en-US"/>
        </a:p>
      </dgm:t>
    </dgm:pt>
    <dgm:pt modelId="{68861383-F9CB-4C98-ACA0-B06320B5B554}" type="sibTrans" cxnId="{3EEE469A-16E0-482F-BBDA-D85A4C8D597F}">
      <dgm:prSet/>
      <dgm:spPr/>
      <dgm:t>
        <a:bodyPr/>
        <a:lstStyle/>
        <a:p>
          <a:endParaRPr lang="en-US"/>
        </a:p>
      </dgm:t>
    </dgm:pt>
    <dgm:pt modelId="{96D5603D-249D-4D1E-9E86-606A41A5F295}">
      <dgm:prSet/>
      <dgm:spPr/>
      <dgm:t>
        <a:bodyPr/>
        <a:lstStyle/>
        <a:p>
          <a:r>
            <a:rPr lang="en-US"/>
            <a:t>Used to “high energy” children</a:t>
          </a:r>
        </a:p>
      </dgm:t>
    </dgm:pt>
    <dgm:pt modelId="{D47463BD-AE2B-4694-9BA5-637115602CFB}" type="parTrans" cxnId="{874E9AA3-3C63-4CA2-B56F-7AC047206294}">
      <dgm:prSet/>
      <dgm:spPr/>
      <dgm:t>
        <a:bodyPr/>
        <a:lstStyle/>
        <a:p>
          <a:endParaRPr lang="en-US"/>
        </a:p>
      </dgm:t>
    </dgm:pt>
    <dgm:pt modelId="{3CB0074C-BD20-4BF4-9D6D-98F240E1AE48}" type="sibTrans" cxnId="{874E9AA3-3C63-4CA2-B56F-7AC047206294}">
      <dgm:prSet/>
      <dgm:spPr/>
      <dgm:t>
        <a:bodyPr/>
        <a:lstStyle/>
        <a:p>
          <a:endParaRPr lang="en-US"/>
        </a:p>
      </dgm:t>
    </dgm:pt>
    <dgm:pt modelId="{7FC186AB-BDA3-4D5A-82F2-048FC2D871EF}">
      <dgm:prSet/>
      <dgm:spPr/>
      <dgm:t>
        <a:bodyPr/>
        <a:lstStyle/>
        <a:p>
          <a:r>
            <a:rPr lang="en-US"/>
            <a:t>Model the skills</a:t>
          </a:r>
        </a:p>
      </dgm:t>
    </dgm:pt>
    <dgm:pt modelId="{B13038A2-4D9E-4038-9692-C5C6846D8B0D}" type="parTrans" cxnId="{7548115B-73F3-4266-B273-F0F80DCEE431}">
      <dgm:prSet/>
      <dgm:spPr/>
      <dgm:t>
        <a:bodyPr/>
        <a:lstStyle/>
        <a:p>
          <a:endParaRPr lang="en-US"/>
        </a:p>
      </dgm:t>
    </dgm:pt>
    <dgm:pt modelId="{AEE813EA-8D76-41FC-B6A5-27FFA82DD194}" type="sibTrans" cxnId="{7548115B-73F3-4266-B273-F0F80DCEE431}">
      <dgm:prSet/>
      <dgm:spPr/>
      <dgm:t>
        <a:bodyPr/>
        <a:lstStyle/>
        <a:p>
          <a:endParaRPr lang="en-US"/>
        </a:p>
      </dgm:t>
    </dgm:pt>
    <dgm:pt modelId="{EA153F90-F546-46B3-8FF1-2A2C6E8E2974}">
      <dgm:prSet/>
      <dgm:spPr/>
      <dgm:t>
        <a:bodyPr/>
        <a:lstStyle/>
        <a:p>
          <a:r>
            <a:rPr lang="en-US"/>
            <a:t>Give positive praise and reinforcement</a:t>
          </a:r>
        </a:p>
      </dgm:t>
    </dgm:pt>
    <dgm:pt modelId="{8CBD34D3-302F-40E3-B1AF-C049B6B4798A}" type="parTrans" cxnId="{A4923996-B5ED-4FFF-91B0-3DC218A36D82}">
      <dgm:prSet/>
      <dgm:spPr/>
      <dgm:t>
        <a:bodyPr/>
        <a:lstStyle/>
        <a:p>
          <a:endParaRPr lang="en-US"/>
        </a:p>
      </dgm:t>
    </dgm:pt>
    <dgm:pt modelId="{D0236C7C-A91A-4014-89D6-A53CB05FD556}" type="sibTrans" cxnId="{A4923996-B5ED-4FFF-91B0-3DC218A36D82}">
      <dgm:prSet/>
      <dgm:spPr/>
      <dgm:t>
        <a:bodyPr/>
        <a:lstStyle/>
        <a:p>
          <a:endParaRPr lang="en-US"/>
        </a:p>
      </dgm:t>
    </dgm:pt>
    <dgm:pt modelId="{6BFD307A-1B4C-4C11-8682-65B971DA2C8F}">
      <dgm:prSet/>
      <dgm:spPr/>
      <dgm:t>
        <a:bodyPr/>
        <a:lstStyle/>
        <a:p>
          <a:r>
            <a:rPr lang="en-US"/>
            <a:t>Be active participants</a:t>
          </a:r>
        </a:p>
      </dgm:t>
    </dgm:pt>
    <dgm:pt modelId="{AB9532F1-3063-4022-BF2F-936B0A74F4FD}" type="parTrans" cxnId="{DD37448E-68FE-4D62-ADE0-2D38C4636CA3}">
      <dgm:prSet/>
      <dgm:spPr/>
      <dgm:t>
        <a:bodyPr/>
        <a:lstStyle/>
        <a:p>
          <a:endParaRPr lang="en-US"/>
        </a:p>
      </dgm:t>
    </dgm:pt>
    <dgm:pt modelId="{D033E80D-816E-4EF5-867E-13EC26F455D0}" type="sibTrans" cxnId="{DD37448E-68FE-4D62-ADE0-2D38C4636CA3}">
      <dgm:prSet/>
      <dgm:spPr/>
      <dgm:t>
        <a:bodyPr/>
        <a:lstStyle/>
        <a:p>
          <a:endParaRPr lang="en-US"/>
        </a:p>
      </dgm:t>
    </dgm:pt>
    <dgm:pt modelId="{50F6BE98-0E4D-B745-BD00-CB045A8FB5A9}" type="pres">
      <dgm:prSet presAssocID="{97710700-C89A-4F35-871C-44956688C626}" presName="Name0" presStyleCnt="0">
        <dgm:presLayoutVars>
          <dgm:dir/>
          <dgm:animLvl val="lvl"/>
          <dgm:resizeHandles val="exact"/>
        </dgm:presLayoutVars>
      </dgm:prSet>
      <dgm:spPr/>
    </dgm:pt>
    <dgm:pt modelId="{646B2E72-4D08-3D49-9658-33C5A47579A6}" type="pres">
      <dgm:prSet presAssocID="{A9469B60-3643-493B-96BC-8E0A37F9BB12}" presName="composite" presStyleCnt="0"/>
      <dgm:spPr/>
    </dgm:pt>
    <dgm:pt modelId="{06AA0D60-29F9-0541-B1E7-4A96605FC8C1}" type="pres">
      <dgm:prSet presAssocID="{A9469B60-3643-493B-96BC-8E0A37F9BB1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19BF92C-C133-8940-BFA8-F495099EC7DD}" type="pres">
      <dgm:prSet presAssocID="{A9469B60-3643-493B-96BC-8E0A37F9BB12}" presName="desTx" presStyleLbl="alignAccFollowNode1" presStyleIdx="0" presStyleCnt="2">
        <dgm:presLayoutVars>
          <dgm:bulletEnabled val="1"/>
        </dgm:presLayoutVars>
      </dgm:prSet>
      <dgm:spPr/>
    </dgm:pt>
    <dgm:pt modelId="{15E2C391-4C73-2141-9F59-ABDD3F432ECC}" type="pres">
      <dgm:prSet presAssocID="{63977ACE-CBC4-4DB0-8F45-DADCA4DB8260}" presName="space" presStyleCnt="0"/>
      <dgm:spPr/>
    </dgm:pt>
    <dgm:pt modelId="{BB436DE6-2632-0949-B31D-2E1F74BCA8C2}" type="pres">
      <dgm:prSet presAssocID="{61E285C4-4056-4076-94A1-1FACEF4CB9BF}" presName="composite" presStyleCnt="0"/>
      <dgm:spPr/>
    </dgm:pt>
    <dgm:pt modelId="{27577BDE-103C-A642-9B42-648F6F29793D}" type="pres">
      <dgm:prSet presAssocID="{61E285C4-4056-4076-94A1-1FACEF4CB9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7A33ACD-4398-ED48-A741-850ED3C3ED2A}" type="pres">
      <dgm:prSet presAssocID="{61E285C4-4056-4076-94A1-1FACEF4CB9B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7B481100-4D6D-CC47-B93C-7AD693A3EF90}" type="presOf" srcId="{61E285C4-4056-4076-94A1-1FACEF4CB9BF}" destId="{27577BDE-103C-A642-9B42-648F6F29793D}" srcOrd="0" destOrd="0" presId="urn:microsoft.com/office/officeart/2005/8/layout/hList1"/>
    <dgm:cxn modelId="{B7746106-2C1C-A849-8A24-AFF8695F3F8C}" type="presOf" srcId="{19191EA3-BE8F-4958-B4BD-BCD0EB5BB488}" destId="{47A33ACD-4398-ED48-A741-850ED3C3ED2A}" srcOrd="0" destOrd="0" presId="urn:microsoft.com/office/officeart/2005/8/layout/hList1"/>
    <dgm:cxn modelId="{B7494C1A-94BE-448B-973B-D696BF045F75}" srcId="{A9469B60-3643-493B-96BC-8E0A37F9BB12}" destId="{C58DB5E4-B53D-496A-82DC-ED1AF20D5A8E}" srcOrd="2" destOrd="0" parTransId="{A908362D-AD4C-44FA-BF21-6BF17EE63D3E}" sibTransId="{42631BAA-A639-4D7B-A093-408BA12A1038}"/>
    <dgm:cxn modelId="{FFA07D1E-47F0-BC41-BFBD-4A3C70E7B960}" type="presOf" srcId="{796EF3E9-5F2C-4998-9EAF-96AE45A2F185}" destId="{619BF92C-C133-8940-BFA8-F495099EC7DD}" srcOrd="0" destOrd="4" presId="urn:microsoft.com/office/officeart/2005/8/layout/hList1"/>
    <dgm:cxn modelId="{DE2E3822-0D1D-4D42-8716-D6E2672E8E41}" srcId="{A9469B60-3643-493B-96BC-8E0A37F9BB12}" destId="{72D559A2-CDD6-4D03-AF6F-4530C0821F29}" srcOrd="1" destOrd="0" parTransId="{FD5F9960-0317-4899-A457-AC0C415598B2}" sibTransId="{2F86B976-2A06-4A5E-95EB-B665276ED18A}"/>
    <dgm:cxn modelId="{E15BD236-0DC0-594C-8CCF-924F52915DAD}" type="presOf" srcId="{6BFD307A-1B4C-4C11-8682-65B971DA2C8F}" destId="{47A33ACD-4398-ED48-A741-850ED3C3ED2A}" srcOrd="0" destOrd="4" presId="urn:microsoft.com/office/officeart/2005/8/layout/hList1"/>
    <dgm:cxn modelId="{83DCD936-DF0E-6345-A85C-A59EE5DD30C2}" type="presOf" srcId="{96D5603D-249D-4D1E-9E86-606A41A5F295}" destId="{47A33ACD-4398-ED48-A741-850ED3C3ED2A}" srcOrd="0" destOrd="1" presId="urn:microsoft.com/office/officeart/2005/8/layout/hList1"/>
    <dgm:cxn modelId="{BF1B4D3D-B6F7-4D9F-BABC-C6F8BDA0F76A}" srcId="{97710700-C89A-4F35-871C-44956688C626}" destId="{A9469B60-3643-493B-96BC-8E0A37F9BB12}" srcOrd="0" destOrd="0" parTransId="{B247F905-D282-49D7-9F69-EB7376668133}" sibTransId="{63977ACE-CBC4-4DB0-8F45-DADCA4DB8260}"/>
    <dgm:cxn modelId="{7548115B-73F3-4266-B273-F0F80DCEE431}" srcId="{61E285C4-4056-4076-94A1-1FACEF4CB9BF}" destId="{7FC186AB-BDA3-4D5A-82F2-048FC2D871EF}" srcOrd="2" destOrd="0" parTransId="{B13038A2-4D9E-4038-9692-C5C6846D8B0D}" sibTransId="{AEE813EA-8D76-41FC-B6A5-27FFA82DD194}"/>
    <dgm:cxn modelId="{D7F42A68-F773-FE49-BB8A-4EE504D04332}" type="presOf" srcId="{EA153F90-F546-46B3-8FF1-2A2C6E8E2974}" destId="{47A33ACD-4398-ED48-A741-850ED3C3ED2A}" srcOrd="0" destOrd="3" presId="urn:microsoft.com/office/officeart/2005/8/layout/hList1"/>
    <dgm:cxn modelId="{36B75E6E-528B-41A1-BE06-99EC49904447}" srcId="{A9469B60-3643-493B-96BC-8E0A37F9BB12}" destId="{314E0AA0-9902-4C93-9F50-802246A0BF28}" srcOrd="3" destOrd="0" parTransId="{24677B5F-046D-4409-A1F9-1B37993D59C0}" sibTransId="{26DB2BE2-D435-457C-A16E-F735EC274731}"/>
    <dgm:cxn modelId="{92800F72-B125-784C-B132-C8591FE5B721}" type="presOf" srcId="{A9469B60-3643-493B-96BC-8E0A37F9BB12}" destId="{06AA0D60-29F9-0541-B1E7-4A96605FC8C1}" srcOrd="0" destOrd="0" presId="urn:microsoft.com/office/officeart/2005/8/layout/hList1"/>
    <dgm:cxn modelId="{B14BC986-96F2-5848-8DFA-D5FC9D505ACA}" type="presOf" srcId="{72D559A2-CDD6-4D03-AF6F-4530C0821F29}" destId="{619BF92C-C133-8940-BFA8-F495099EC7DD}" srcOrd="0" destOrd="1" presId="urn:microsoft.com/office/officeart/2005/8/layout/hList1"/>
    <dgm:cxn modelId="{5D67AF88-8D9E-4C06-8606-33D0A234734C}" srcId="{A9469B60-3643-493B-96BC-8E0A37F9BB12}" destId="{796EF3E9-5F2C-4998-9EAF-96AE45A2F185}" srcOrd="4" destOrd="0" parTransId="{B51A0DDC-9CA7-4AF7-A2CD-080B8E80401A}" sibTransId="{D8C1F5C0-8C0C-44EE-AD9A-44839CD4BD5D}"/>
    <dgm:cxn modelId="{DD37448E-68FE-4D62-ADE0-2D38C4636CA3}" srcId="{61E285C4-4056-4076-94A1-1FACEF4CB9BF}" destId="{6BFD307A-1B4C-4C11-8682-65B971DA2C8F}" srcOrd="4" destOrd="0" parTransId="{AB9532F1-3063-4022-BF2F-936B0A74F4FD}" sibTransId="{D033E80D-816E-4EF5-867E-13EC26F455D0}"/>
    <dgm:cxn modelId="{82BD3192-59A0-074D-A693-662BD0106363}" type="presOf" srcId="{314E0AA0-9902-4C93-9F50-802246A0BF28}" destId="{619BF92C-C133-8940-BFA8-F495099EC7DD}" srcOrd="0" destOrd="3" presId="urn:microsoft.com/office/officeart/2005/8/layout/hList1"/>
    <dgm:cxn modelId="{A4923996-B5ED-4FFF-91B0-3DC218A36D82}" srcId="{61E285C4-4056-4076-94A1-1FACEF4CB9BF}" destId="{EA153F90-F546-46B3-8FF1-2A2C6E8E2974}" srcOrd="3" destOrd="0" parTransId="{8CBD34D3-302F-40E3-B1AF-C049B6B4798A}" sibTransId="{D0236C7C-A91A-4014-89D6-A53CB05FD556}"/>
    <dgm:cxn modelId="{3EEE469A-16E0-482F-BBDA-D85A4C8D597F}" srcId="{61E285C4-4056-4076-94A1-1FACEF4CB9BF}" destId="{19191EA3-BE8F-4958-B4BD-BCD0EB5BB488}" srcOrd="0" destOrd="0" parTransId="{22EE9134-6968-4EE1-BA4F-2D38A411440F}" sibTransId="{68861383-F9CB-4C98-ACA0-B06320B5B554}"/>
    <dgm:cxn modelId="{874E9AA3-3C63-4CA2-B56F-7AC047206294}" srcId="{61E285C4-4056-4076-94A1-1FACEF4CB9BF}" destId="{96D5603D-249D-4D1E-9E86-606A41A5F295}" srcOrd="1" destOrd="0" parTransId="{D47463BD-AE2B-4694-9BA5-637115602CFB}" sibTransId="{3CB0074C-BD20-4BF4-9D6D-98F240E1AE48}"/>
    <dgm:cxn modelId="{8569F5AA-B413-0B47-90BD-F9EA49DC9E36}" type="presOf" srcId="{9716CB2D-6DC3-4924-9DCC-45335D642908}" destId="{619BF92C-C133-8940-BFA8-F495099EC7DD}" srcOrd="0" destOrd="0" presId="urn:microsoft.com/office/officeart/2005/8/layout/hList1"/>
    <dgm:cxn modelId="{99BD0BB9-A87A-404E-89D3-4343FEC364AA}" type="presOf" srcId="{C58DB5E4-B53D-496A-82DC-ED1AF20D5A8E}" destId="{619BF92C-C133-8940-BFA8-F495099EC7DD}" srcOrd="0" destOrd="2" presId="urn:microsoft.com/office/officeart/2005/8/layout/hList1"/>
    <dgm:cxn modelId="{DB9BF0BD-E59D-4493-A984-A41CA16C906D}" srcId="{97710700-C89A-4F35-871C-44956688C626}" destId="{61E285C4-4056-4076-94A1-1FACEF4CB9BF}" srcOrd="1" destOrd="0" parTransId="{8F2B5FD5-E8D6-449A-B47D-66A444F3023F}" sibTransId="{3C313EBC-AF0A-4CF4-8423-8E02BE46E115}"/>
    <dgm:cxn modelId="{76F42DCE-23A1-7F4D-A922-BD2FC0A03047}" type="presOf" srcId="{7FC186AB-BDA3-4D5A-82F2-048FC2D871EF}" destId="{47A33ACD-4398-ED48-A741-850ED3C3ED2A}" srcOrd="0" destOrd="2" presId="urn:microsoft.com/office/officeart/2005/8/layout/hList1"/>
    <dgm:cxn modelId="{124079E3-F7D8-456C-9745-E4610E6F6FFE}" srcId="{A9469B60-3643-493B-96BC-8E0A37F9BB12}" destId="{9716CB2D-6DC3-4924-9DCC-45335D642908}" srcOrd="0" destOrd="0" parTransId="{A7670BB7-2C60-4094-8FED-476AE3A9AABE}" sibTransId="{19A7F1CE-F660-4481-B61B-8719B9B5AA86}"/>
    <dgm:cxn modelId="{6F4F1DE6-DCD6-0C47-950F-9800977E7203}" type="presOf" srcId="{97710700-C89A-4F35-871C-44956688C626}" destId="{50F6BE98-0E4D-B745-BD00-CB045A8FB5A9}" srcOrd="0" destOrd="0" presId="urn:microsoft.com/office/officeart/2005/8/layout/hList1"/>
    <dgm:cxn modelId="{A829C070-EDC2-2744-BB91-3F51ACBEAB9F}" type="presParOf" srcId="{50F6BE98-0E4D-B745-BD00-CB045A8FB5A9}" destId="{646B2E72-4D08-3D49-9658-33C5A47579A6}" srcOrd="0" destOrd="0" presId="urn:microsoft.com/office/officeart/2005/8/layout/hList1"/>
    <dgm:cxn modelId="{BB8EB34D-B832-6F45-831A-74D8EC08D326}" type="presParOf" srcId="{646B2E72-4D08-3D49-9658-33C5A47579A6}" destId="{06AA0D60-29F9-0541-B1E7-4A96605FC8C1}" srcOrd="0" destOrd="0" presId="urn:microsoft.com/office/officeart/2005/8/layout/hList1"/>
    <dgm:cxn modelId="{72BD96CF-B3A1-9841-832F-5206636E8E99}" type="presParOf" srcId="{646B2E72-4D08-3D49-9658-33C5A47579A6}" destId="{619BF92C-C133-8940-BFA8-F495099EC7DD}" srcOrd="1" destOrd="0" presId="urn:microsoft.com/office/officeart/2005/8/layout/hList1"/>
    <dgm:cxn modelId="{38AD740E-D2CD-CF45-B51F-0E228F87315B}" type="presParOf" srcId="{50F6BE98-0E4D-B745-BD00-CB045A8FB5A9}" destId="{15E2C391-4C73-2141-9F59-ABDD3F432ECC}" srcOrd="1" destOrd="0" presId="urn:microsoft.com/office/officeart/2005/8/layout/hList1"/>
    <dgm:cxn modelId="{7381C0D0-1007-5541-A63D-B64BF57EF1AC}" type="presParOf" srcId="{50F6BE98-0E4D-B745-BD00-CB045A8FB5A9}" destId="{BB436DE6-2632-0949-B31D-2E1F74BCA8C2}" srcOrd="2" destOrd="0" presId="urn:microsoft.com/office/officeart/2005/8/layout/hList1"/>
    <dgm:cxn modelId="{A47EE33A-F403-5444-A492-CEB2764F75B4}" type="presParOf" srcId="{BB436DE6-2632-0949-B31D-2E1F74BCA8C2}" destId="{27577BDE-103C-A642-9B42-648F6F29793D}" srcOrd="0" destOrd="0" presId="urn:microsoft.com/office/officeart/2005/8/layout/hList1"/>
    <dgm:cxn modelId="{8DDA7D14-AB4B-D44F-B921-3A2D46FAAE49}" type="presParOf" srcId="{BB436DE6-2632-0949-B31D-2E1F74BCA8C2}" destId="{47A33ACD-4398-ED48-A741-850ED3C3ED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6F018B-6BF4-47A7-A841-DDFE8F76BFE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22C7D4B-B0CE-4277-B5B5-80817830A609}">
      <dgm:prSet/>
      <dgm:spPr/>
      <dgm:t>
        <a:bodyPr/>
        <a:lstStyle/>
        <a:p>
          <a:r>
            <a:rPr lang="en-US" i="1"/>
            <a:t>Premise: children can use their strengths to learn to</a:t>
          </a:r>
          <a:r>
            <a:rPr lang="en-US"/>
            <a:t> </a:t>
          </a:r>
          <a:r>
            <a:rPr lang="en-US" i="1"/>
            <a:t>compensate, and potentially improve, specified areas of difficulty. </a:t>
          </a:r>
          <a:endParaRPr lang="en-US"/>
        </a:p>
      </dgm:t>
    </dgm:pt>
    <dgm:pt modelId="{5DDA8471-1542-4B1B-AB8B-D04AD5130E57}" type="parTrans" cxnId="{A2269F0B-EA1F-43DD-87D1-9A5CDF6B65B5}">
      <dgm:prSet/>
      <dgm:spPr/>
      <dgm:t>
        <a:bodyPr/>
        <a:lstStyle/>
        <a:p>
          <a:endParaRPr lang="en-US"/>
        </a:p>
      </dgm:t>
    </dgm:pt>
    <dgm:pt modelId="{2DBA07D3-BEA1-4F47-9DE0-85EBEB21D053}" type="sibTrans" cxnId="{A2269F0B-EA1F-43DD-87D1-9A5CDF6B65B5}">
      <dgm:prSet/>
      <dgm:spPr/>
      <dgm:t>
        <a:bodyPr/>
        <a:lstStyle/>
        <a:p>
          <a:endParaRPr lang="en-US"/>
        </a:p>
      </dgm:t>
    </dgm:pt>
    <dgm:pt modelId="{1A38D293-33B5-45DF-A5FA-736D43552531}">
      <dgm:prSet/>
      <dgm:spPr/>
      <dgm:t>
        <a:bodyPr/>
        <a:lstStyle/>
        <a:p>
          <a:r>
            <a:rPr lang="en-US" i="1"/>
            <a:t>Children who have been prenatally</a:t>
          </a:r>
          <a:r>
            <a:rPr lang="en-US"/>
            <a:t> </a:t>
          </a:r>
          <a:r>
            <a:rPr lang="en-US" i="1"/>
            <a:t>exposed to alcohol can be taught strategies to compensate for areas of deficit, including memory</a:t>
          </a:r>
          <a:r>
            <a:rPr lang="en-US"/>
            <a:t> </a:t>
          </a:r>
          <a:r>
            <a:rPr lang="en-US" i="1"/>
            <a:t>exercises, visual cues, scheduling, and having the parent act as an “external brain.”</a:t>
          </a:r>
          <a:endParaRPr lang="en-US"/>
        </a:p>
      </dgm:t>
    </dgm:pt>
    <dgm:pt modelId="{978CBE79-176B-4D9C-A7BF-38A3021F2E8B}" type="parTrans" cxnId="{E456C09E-02D6-486A-843D-A740454D21EB}">
      <dgm:prSet/>
      <dgm:spPr/>
      <dgm:t>
        <a:bodyPr/>
        <a:lstStyle/>
        <a:p>
          <a:endParaRPr lang="en-US"/>
        </a:p>
      </dgm:t>
    </dgm:pt>
    <dgm:pt modelId="{09831A13-1D34-4889-8851-D4CB10B10AE4}" type="sibTrans" cxnId="{E456C09E-02D6-486A-843D-A740454D21EB}">
      <dgm:prSet/>
      <dgm:spPr/>
      <dgm:t>
        <a:bodyPr/>
        <a:lstStyle/>
        <a:p>
          <a:endParaRPr lang="en-US"/>
        </a:p>
      </dgm:t>
    </dgm:pt>
    <dgm:pt modelId="{A933ACC0-0CFF-A742-80C5-09A993BED782}" type="pres">
      <dgm:prSet presAssocID="{176F018B-6BF4-47A7-A841-DDFE8F76BFE7}" presName="linear" presStyleCnt="0">
        <dgm:presLayoutVars>
          <dgm:animLvl val="lvl"/>
          <dgm:resizeHandles val="exact"/>
        </dgm:presLayoutVars>
      </dgm:prSet>
      <dgm:spPr/>
    </dgm:pt>
    <dgm:pt modelId="{3F7D82CA-E38E-2E48-9E6B-10B6953CEC4D}" type="pres">
      <dgm:prSet presAssocID="{C22C7D4B-B0CE-4277-B5B5-80817830A60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022F694-835E-7446-8FD9-7A8DC2513486}" type="pres">
      <dgm:prSet presAssocID="{2DBA07D3-BEA1-4F47-9DE0-85EBEB21D053}" presName="spacer" presStyleCnt="0"/>
      <dgm:spPr/>
    </dgm:pt>
    <dgm:pt modelId="{096F57B2-09DE-134B-8D88-DCA068EFBF09}" type="pres">
      <dgm:prSet presAssocID="{1A38D293-33B5-45DF-A5FA-736D4355253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2269F0B-EA1F-43DD-87D1-9A5CDF6B65B5}" srcId="{176F018B-6BF4-47A7-A841-DDFE8F76BFE7}" destId="{C22C7D4B-B0CE-4277-B5B5-80817830A609}" srcOrd="0" destOrd="0" parTransId="{5DDA8471-1542-4B1B-AB8B-D04AD5130E57}" sibTransId="{2DBA07D3-BEA1-4F47-9DE0-85EBEB21D053}"/>
    <dgm:cxn modelId="{1D5DEF0D-71EE-8C49-8A79-89BB2F2C4584}" type="presOf" srcId="{C22C7D4B-B0CE-4277-B5B5-80817830A609}" destId="{3F7D82CA-E38E-2E48-9E6B-10B6953CEC4D}" srcOrd="0" destOrd="0" presId="urn:microsoft.com/office/officeart/2005/8/layout/vList2"/>
    <dgm:cxn modelId="{D3BF123C-9607-814A-9316-CAFCD5FF78D8}" type="presOf" srcId="{176F018B-6BF4-47A7-A841-DDFE8F76BFE7}" destId="{A933ACC0-0CFF-A742-80C5-09A993BED782}" srcOrd="0" destOrd="0" presId="urn:microsoft.com/office/officeart/2005/8/layout/vList2"/>
    <dgm:cxn modelId="{4A75E788-330E-144E-8315-67406E8687CD}" type="presOf" srcId="{1A38D293-33B5-45DF-A5FA-736D43552531}" destId="{096F57B2-09DE-134B-8D88-DCA068EFBF09}" srcOrd="0" destOrd="0" presId="urn:microsoft.com/office/officeart/2005/8/layout/vList2"/>
    <dgm:cxn modelId="{E456C09E-02D6-486A-843D-A740454D21EB}" srcId="{176F018B-6BF4-47A7-A841-DDFE8F76BFE7}" destId="{1A38D293-33B5-45DF-A5FA-736D43552531}" srcOrd="1" destOrd="0" parTransId="{978CBE79-176B-4D9C-A7BF-38A3021F2E8B}" sibTransId="{09831A13-1D34-4889-8851-D4CB10B10AE4}"/>
    <dgm:cxn modelId="{2976F9B7-0E67-7045-A308-B57C5C2F9951}" type="presParOf" srcId="{A933ACC0-0CFF-A742-80C5-09A993BED782}" destId="{3F7D82CA-E38E-2E48-9E6B-10B6953CEC4D}" srcOrd="0" destOrd="0" presId="urn:microsoft.com/office/officeart/2005/8/layout/vList2"/>
    <dgm:cxn modelId="{12DB07B1-0900-F94F-85BB-42F35069A38B}" type="presParOf" srcId="{A933ACC0-0CFF-A742-80C5-09A993BED782}" destId="{1022F694-835E-7446-8FD9-7A8DC2513486}" srcOrd="1" destOrd="0" presId="urn:microsoft.com/office/officeart/2005/8/layout/vList2"/>
    <dgm:cxn modelId="{BE36EEBF-573C-4744-8EC2-0FDCDCE4E918}" type="presParOf" srcId="{A933ACC0-0CFF-A742-80C5-09A993BED782}" destId="{096F57B2-09DE-134B-8D88-DCA068EFBF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77F1E5-3488-4799-A5E8-81D0A1F3C58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A59B7FC-7824-475E-A061-FD087FCCC7FA}">
      <dgm:prSet/>
      <dgm:spPr/>
      <dgm:t>
        <a:bodyPr/>
        <a:lstStyle/>
        <a:p>
          <a:r>
            <a:rPr lang="en-US" i="1"/>
            <a:t>The purpose of the Parents and Children Together curriculum is to help children who have been</a:t>
          </a:r>
          <a:r>
            <a:rPr lang="en-US"/>
            <a:t> </a:t>
          </a:r>
          <a:r>
            <a:rPr lang="en-US" i="1"/>
            <a:t>prenatally exposed to alcohol, and their families, develop an understanding of some of these compensatory</a:t>
          </a:r>
          <a:r>
            <a:rPr lang="en-US"/>
            <a:t> s</a:t>
          </a:r>
          <a:r>
            <a:rPr lang="en-US" i="1"/>
            <a:t>trategies in order to better self-regulate. </a:t>
          </a:r>
          <a:endParaRPr lang="en-US"/>
        </a:p>
      </dgm:t>
    </dgm:pt>
    <dgm:pt modelId="{C9B4F943-1863-434E-B587-95D182E9A330}" type="parTrans" cxnId="{AFA2106A-5DEB-43F0-8E7B-12C4F6B5A006}">
      <dgm:prSet/>
      <dgm:spPr/>
      <dgm:t>
        <a:bodyPr/>
        <a:lstStyle/>
        <a:p>
          <a:endParaRPr lang="en-US"/>
        </a:p>
      </dgm:t>
    </dgm:pt>
    <dgm:pt modelId="{20D223CE-4764-463B-8CA7-B9441607C836}" type="sibTrans" cxnId="{AFA2106A-5DEB-43F0-8E7B-12C4F6B5A006}">
      <dgm:prSet/>
      <dgm:spPr/>
      <dgm:t>
        <a:bodyPr/>
        <a:lstStyle/>
        <a:p>
          <a:endParaRPr lang="en-US"/>
        </a:p>
      </dgm:t>
    </dgm:pt>
    <dgm:pt modelId="{10289EFF-AE67-4B91-87B2-B561501E2CE7}">
      <dgm:prSet/>
      <dgm:spPr/>
      <dgm:t>
        <a:bodyPr/>
        <a:lstStyle/>
        <a:p>
          <a:r>
            <a:rPr lang="en-US" i="1"/>
            <a:t>Parents are taught about the extensive effects alcohol</a:t>
          </a:r>
          <a:r>
            <a:rPr lang="en-US"/>
            <a:t> </a:t>
          </a:r>
          <a:r>
            <a:rPr lang="en-US" i="1"/>
            <a:t>has on the brain and body, in the hope that they will begin to understand the underlying causes</a:t>
          </a:r>
          <a:r>
            <a:rPr lang="en-US"/>
            <a:t> </a:t>
          </a:r>
          <a:r>
            <a:rPr lang="en-US" i="1"/>
            <a:t>of their child’s behavior. </a:t>
          </a:r>
          <a:endParaRPr lang="en-US"/>
        </a:p>
      </dgm:t>
    </dgm:pt>
    <dgm:pt modelId="{CA2D8B19-8647-418A-AE3E-74AF3FC972E4}" type="parTrans" cxnId="{569CE7CC-1609-4A89-9414-EE8082E6D44C}">
      <dgm:prSet/>
      <dgm:spPr/>
      <dgm:t>
        <a:bodyPr/>
        <a:lstStyle/>
        <a:p>
          <a:endParaRPr lang="en-US"/>
        </a:p>
      </dgm:t>
    </dgm:pt>
    <dgm:pt modelId="{BC07E97B-5B64-4727-A447-8DA747DDA492}" type="sibTrans" cxnId="{569CE7CC-1609-4A89-9414-EE8082E6D44C}">
      <dgm:prSet/>
      <dgm:spPr/>
      <dgm:t>
        <a:bodyPr/>
        <a:lstStyle/>
        <a:p>
          <a:endParaRPr lang="en-US"/>
        </a:p>
      </dgm:t>
    </dgm:pt>
    <dgm:pt modelId="{C913BB7A-A970-4B84-884F-55F843FE51E9}">
      <dgm:prSet/>
      <dgm:spPr/>
      <dgm:t>
        <a:bodyPr/>
        <a:lstStyle/>
        <a:p>
          <a:r>
            <a:rPr lang="en-US" i="1"/>
            <a:t>Often one of the most challenging aspects of raising a child with alcohol</a:t>
          </a:r>
          <a:r>
            <a:rPr lang="en-US"/>
            <a:t> </a:t>
          </a:r>
          <a:r>
            <a:rPr lang="en-US" i="1"/>
            <a:t>exposure is determining which behaviors are beyond the child’s control (e.g., due to the neurological deficits from the alcohol) and which behaviors reflect more “typical” child behaviors. </a:t>
          </a:r>
          <a:endParaRPr lang="en-US"/>
        </a:p>
      </dgm:t>
    </dgm:pt>
    <dgm:pt modelId="{EF03CE87-2EF8-4240-ABFE-88F0865AA8B8}" type="parTrans" cxnId="{4904A1D1-7BC1-4673-9750-46668C182FFA}">
      <dgm:prSet/>
      <dgm:spPr/>
      <dgm:t>
        <a:bodyPr/>
        <a:lstStyle/>
        <a:p>
          <a:endParaRPr lang="en-US"/>
        </a:p>
      </dgm:t>
    </dgm:pt>
    <dgm:pt modelId="{CE5CB9C1-55AC-4226-8EC4-1ECD38960B77}" type="sibTrans" cxnId="{4904A1D1-7BC1-4673-9750-46668C182FFA}">
      <dgm:prSet/>
      <dgm:spPr/>
      <dgm:t>
        <a:bodyPr/>
        <a:lstStyle/>
        <a:p>
          <a:endParaRPr lang="en-US"/>
        </a:p>
      </dgm:t>
    </dgm:pt>
    <dgm:pt modelId="{68284B20-4FB7-4CB3-A595-BFB2CB51D23B}">
      <dgm:prSet/>
      <dgm:spPr/>
      <dgm:t>
        <a:bodyPr/>
        <a:lstStyle/>
        <a:p>
          <a:r>
            <a:rPr lang="en-US" i="1"/>
            <a:t>As parents learn about the effects of alcohol, hope is that they will advance one step closer to making this determination.</a:t>
          </a:r>
          <a:endParaRPr lang="en-US"/>
        </a:p>
      </dgm:t>
    </dgm:pt>
    <dgm:pt modelId="{A26C184A-B271-4E97-BE56-27E3D7F85418}" type="parTrans" cxnId="{C45A0DFA-07E4-477E-AFBB-272B5245DCC2}">
      <dgm:prSet/>
      <dgm:spPr/>
      <dgm:t>
        <a:bodyPr/>
        <a:lstStyle/>
        <a:p>
          <a:endParaRPr lang="en-US"/>
        </a:p>
      </dgm:t>
    </dgm:pt>
    <dgm:pt modelId="{7B1D7017-15F7-4C91-80C9-CA647007C495}" type="sibTrans" cxnId="{C45A0DFA-07E4-477E-AFBB-272B5245DCC2}">
      <dgm:prSet/>
      <dgm:spPr/>
      <dgm:t>
        <a:bodyPr/>
        <a:lstStyle/>
        <a:p>
          <a:endParaRPr lang="en-US"/>
        </a:p>
      </dgm:t>
    </dgm:pt>
    <dgm:pt modelId="{2BAD699F-4867-4E4E-8281-01BA5BCA445E}">
      <dgm:prSet/>
      <dgm:spPr/>
      <dgm:t>
        <a:bodyPr/>
        <a:lstStyle/>
        <a:p>
          <a:r>
            <a:rPr lang="en-US" i="1"/>
            <a:t>While group leaders educate the parents, the children are taught strategies to begin to compensate for areas of struggle. </a:t>
          </a:r>
          <a:endParaRPr lang="en-US"/>
        </a:p>
      </dgm:t>
    </dgm:pt>
    <dgm:pt modelId="{01F46C7A-FD0E-4236-8DF7-356B4C7146F7}" type="parTrans" cxnId="{C1E3DB84-C58D-486F-82C6-F19D2723FD61}">
      <dgm:prSet/>
      <dgm:spPr/>
      <dgm:t>
        <a:bodyPr/>
        <a:lstStyle/>
        <a:p>
          <a:endParaRPr lang="en-US"/>
        </a:p>
      </dgm:t>
    </dgm:pt>
    <dgm:pt modelId="{8EB9F5EE-CEE6-4DE7-B5D1-83EE13BDDAB8}" type="sibTrans" cxnId="{C1E3DB84-C58D-486F-82C6-F19D2723FD61}">
      <dgm:prSet/>
      <dgm:spPr/>
      <dgm:t>
        <a:bodyPr/>
        <a:lstStyle/>
        <a:p>
          <a:endParaRPr lang="en-US"/>
        </a:p>
      </dgm:t>
    </dgm:pt>
    <dgm:pt modelId="{2581C463-516A-4E49-92B9-B68F58F6EAB9}">
      <dgm:prSet/>
      <dgm:spPr/>
      <dgm:t>
        <a:bodyPr/>
        <a:lstStyle/>
        <a:p>
          <a:r>
            <a:rPr lang="en-US" i="1"/>
            <a:t>Although there is no cure for children who were prenatally exposed to</a:t>
          </a:r>
          <a:r>
            <a:rPr lang="en-US"/>
            <a:t> </a:t>
          </a:r>
          <a:r>
            <a:rPr lang="en-US" i="1"/>
            <a:t>alcohol, the strategies included in this curriculum will benefit both the children and the families.</a:t>
          </a:r>
          <a:endParaRPr lang="en-US"/>
        </a:p>
      </dgm:t>
    </dgm:pt>
    <dgm:pt modelId="{87036653-67E3-4CA1-A537-9365523C4AEA}" type="parTrans" cxnId="{FFB52842-46CB-451C-B1BC-5427A93AD7D2}">
      <dgm:prSet/>
      <dgm:spPr/>
      <dgm:t>
        <a:bodyPr/>
        <a:lstStyle/>
        <a:p>
          <a:endParaRPr lang="en-US"/>
        </a:p>
      </dgm:t>
    </dgm:pt>
    <dgm:pt modelId="{02109901-9C82-457C-8D91-3DCC1795ED1A}" type="sibTrans" cxnId="{FFB52842-46CB-451C-B1BC-5427A93AD7D2}">
      <dgm:prSet/>
      <dgm:spPr/>
      <dgm:t>
        <a:bodyPr/>
        <a:lstStyle/>
        <a:p>
          <a:endParaRPr lang="en-US"/>
        </a:p>
      </dgm:t>
    </dgm:pt>
    <dgm:pt modelId="{23C37D94-849D-7240-AF9E-A4AF1DC91C2C}" type="pres">
      <dgm:prSet presAssocID="{9077F1E5-3488-4799-A5E8-81D0A1F3C58A}" presName="diagram" presStyleCnt="0">
        <dgm:presLayoutVars>
          <dgm:dir/>
          <dgm:resizeHandles val="exact"/>
        </dgm:presLayoutVars>
      </dgm:prSet>
      <dgm:spPr/>
    </dgm:pt>
    <dgm:pt modelId="{2E128F6F-9E6F-F744-BDAE-53A0F6166CD6}" type="pres">
      <dgm:prSet presAssocID="{DA59B7FC-7824-475E-A061-FD087FCCC7FA}" presName="node" presStyleLbl="node1" presStyleIdx="0" presStyleCnt="6">
        <dgm:presLayoutVars>
          <dgm:bulletEnabled val="1"/>
        </dgm:presLayoutVars>
      </dgm:prSet>
      <dgm:spPr/>
    </dgm:pt>
    <dgm:pt modelId="{9E0DFC5D-5245-7D43-906C-D493E345C6CF}" type="pres">
      <dgm:prSet presAssocID="{20D223CE-4764-463B-8CA7-B9441607C836}" presName="sibTrans" presStyleCnt="0"/>
      <dgm:spPr/>
    </dgm:pt>
    <dgm:pt modelId="{E7383054-9A2B-284E-B4F5-7561F21BBF55}" type="pres">
      <dgm:prSet presAssocID="{10289EFF-AE67-4B91-87B2-B561501E2CE7}" presName="node" presStyleLbl="node1" presStyleIdx="1" presStyleCnt="6">
        <dgm:presLayoutVars>
          <dgm:bulletEnabled val="1"/>
        </dgm:presLayoutVars>
      </dgm:prSet>
      <dgm:spPr/>
    </dgm:pt>
    <dgm:pt modelId="{5F67D7AF-57B2-BC44-AB18-9688F2B2DE85}" type="pres">
      <dgm:prSet presAssocID="{BC07E97B-5B64-4727-A447-8DA747DDA492}" presName="sibTrans" presStyleCnt="0"/>
      <dgm:spPr/>
    </dgm:pt>
    <dgm:pt modelId="{816EEB14-DEFB-C343-A8B7-B52974913C63}" type="pres">
      <dgm:prSet presAssocID="{C913BB7A-A970-4B84-884F-55F843FE51E9}" presName="node" presStyleLbl="node1" presStyleIdx="2" presStyleCnt="6">
        <dgm:presLayoutVars>
          <dgm:bulletEnabled val="1"/>
        </dgm:presLayoutVars>
      </dgm:prSet>
      <dgm:spPr/>
    </dgm:pt>
    <dgm:pt modelId="{F3BBFEED-018A-7948-B2FE-56E78647F4BC}" type="pres">
      <dgm:prSet presAssocID="{CE5CB9C1-55AC-4226-8EC4-1ECD38960B77}" presName="sibTrans" presStyleCnt="0"/>
      <dgm:spPr/>
    </dgm:pt>
    <dgm:pt modelId="{E2975A4F-7A1C-EC48-A85C-0701C8C6CE48}" type="pres">
      <dgm:prSet presAssocID="{68284B20-4FB7-4CB3-A595-BFB2CB51D23B}" presName="node" presStyleLbl="node1" presStyleIdx="3" presStyleCnt="6">
        <dgm:presLayoutVars>
          <dgm:bulletEnabled val="1"/>
        </dgm:presLayoutVars>
      </dgm:prSet>
      <dgm:spPr/>
    </dgm:pt>
    <dgm:pt modelId="{019FB28A-92E2-0E4D-AD74-FEC3157F67DD}" type="pres">
      <dgm:prSet presAssocID="{7B1D7017-15F7-4C91-80C9-CA647007C495}" presName="sibTrans" presStyleCnt="0"/>
      <dgm:spPr/>
    </dgm:pt>
    <dgm:pt modelId="{9585415F-D52C-6B4C-A354-6FA561DC06ED}" type="pres">
      <dgm:prSet presAssocID="{2BAD699F-4867-4E4E-8281-01BA5BCA445E}" presName="node" presStyleLbl="node1" presStyleIdx="4" presStyleCnt="6">
        <dgm:presLayoutVars>
          <dgm:bulletEnabled val="1"/>
        </dgm:presLayoutVars>
      </dgm:prSet>
      <dgm:spPr/>
    </dgm:pt>
    <dgm:pt modelId="{A18C51D6-6BF6-CA41-AAAF-C4581C033858}" type="pres">
      <dgm:prSet presAssocID="{8EB9F5EE-CEE6-4DE7-B5D1-83EE13BDDAB8}" presName="sibTrans" presStyleCnt="0"/>
      <dgm:spPr/>
    </dgm:pt>
    <dgm:pt modelId="{95C0721F-DC1E-EF4D-A3B2-BA0B42C3E3BF}" type="pres">
      <dgm:prSet presAssocID="{2581C463-516A-4E49-92B9-B68F58F6EAB9}" presName="node" presStyleLbl="node1" presStyleIdx="5" presStyleCnt="6">
        <dgm:presLayoutVars>
          <dgm:bulletEnabled val="1"/>
        </dgm:presLayoutVars>
      </dgm:prSet>
      <dgm:spPr/>
    </dgm:pt>
  </dgm:ptLst>
  <dgm:cxnLst>
    <dgm:cxn modelId="{52C78F17-673A-D748-A834-6FFFA1538E08}" type="presOf" srcId="{2BAD699F-4867-4E4E-8281-01BA5BCA445E}" destId="{9585415F-D52C-6B4C-A354-6FA561DC06ED}" srcOrd="0" destOrd="0" presId="urn:microsoft.com/office/officeart/2005/8/layout/default"/>
    <dgm:cxn modelId="{0DAFE435-12FB-6F45-A40F-5A506DD37DB4}" type="presOf" srcId="{DA59B7FC-7824-475E-A061-FD087FCCC7FA}" destId="{2E128F6F-9E6F-F744-BDAE-53A0F6166CD6}" srcOrd="0" destOrd="0" presId="urn:microsoft.com/office/officeart/2005/8/layout/default"/>
    <dgm:cxn modelId="{FFB52842-46CB-451C-B1BC-5427A93AD7D2}" srcId="{9077F1E5-3488-4799-A5E8-81D0A1F3C58A}" destId="{2581C463-516A-4E49-92B9-B68F58F6EAB9}" srcOrd="5" destOrd="0" parTransId="{87036653-67E3-4CA1-A537-9365523C4AEA}" sibTransId="{02109901-9C82-457C-8D91-3DCC1795ED1A}"/>
    <dgm:cxn modelId="{CE8E6669-DFE0-EC4B-954C-D0591147C558}" type="presOf" srcId="{C913BB7A-A970-4B84-884F-55F843FE51E9}" destId="{816EEB14-DEFB-C343-A8B7-B52974913C63}" srcOrd="0" destOrd="0" presId="urn:microsoft.com/office/officeart/2005/8/layout/default"/>
    <dgm:cxn modelId="{AFA2106A-5DEB-43F0-8E7B-12C4F6B5A006}" srcId="{9077F1E5-3488-4799-A5E8-81D0A1F3C58A}" destId="{DA59B7FC-7824-475E-A061-FD087FCCC7FA}" srcOrd="0" destOrd="0" parTransId="{C9B4F943-1863-434E-B587-95D182E9A330}" sibTransId="{20D223CE-4764-463B-8CA7-B9441607C836}"/>
    <dgm:cxn modelId="{E6457483-9E3E-4640-A5C3-2F0DF697AFD9}" type="presOf" srcId="{10289EFF-AE67-4B91-87B2-B561501E2CE7}" destId="{E7383054-9A2B-284E-B4F5-7561F21BBF55}" srcOrd="0" destOrd="0" presId="urn:microsoft.com/office/officeart/2005/8/layout/default"/>
    <dgm:cxn modelId="{C1E3DB84-C58D-486F-82C6-F19D2723FD61}" srcId="{9077F1E5-3488-4799-A5E8-81D0A1F3C58A}" destId="{2BAD699F-4867-4E4E-8281-01BA5BCA445E}" srcOrd="4" destOrd="0" parTransId="{01F46C7A-FD0E-4236-8DF7-356B4C7146F7}" sibTransId="{8EB9F5EE-CEE6-4DE7-B5D1-83EE13BDDAB8}"/>
    <dgm:cxn modelId="{F9F24EB5-7B2F-914D-8F98-747829403330}" type="presOf" srcId="{9077F1E5-3488-4799-A5E8-81D0A1F3C58A}" destId="{23C37D94-849D-7240-AF9E-A4AF1DC91C2C}" srcOrd="0" destOrd="0" presId="urn:microsoft.com/office/officeart/2005/8/layout/default"/>
    <dgm:cxn modelId="{569CE7CC-1609-4A89-9414-EE8082E6D44C}" srcId="{9077F1E5-3488-4799-A5E8-81D0A1F3C58A}" destId="{10289EFF-AE67-4B91-87B2-B561501E2CE7}" srcOrd="1" destOrd="0" parTransId="{CA2D8B19-8647-418A-AE3E-74AF3FC972E4}" sibTransId="{BC07E97B-5B64-4727-A447-8DA747DDA492}"/>
    <dgm:cxn modelId="{4904A1D1-7BC1-4673-9750-46668C182FFA}" srcId="{9077F1E5-3488-4799-A5E8-81D0A1F3C58A}" destId="{C913BB7A-A970-4B84-884F-55F843FE51E9}" srcOrd="2" destOrd="0" parTransId="{EF03CE87-2EF8-4240-ABFE-88F0865AA8B8}" sibTransId="{CE5CB9C1-55AC-4226-8EC4-1ECD38960B77}"/>
    <dgm:cxn modelId="{3F8E53ED-6CAD-C84C-9005-A796E17EC0C1}" type="presOf" srcId="{68284B20-4FB7-4CB3-A595-BFB2CB51D23B}" destId="{E2975A4F-7A1C-EC48-A85C-0701C8C6CE48}" srcOrd="0" destOrd="0" presId="urn:microsoft.com/office/officeart/2005/8/layout/default"/>
    <dgm:cxn modelId="{18712BEE-985C-F44C-B1E4-FED01457DE7B}" type="presOf" srcId="{2581C463-516A-4E49-92B9-B68F58F6EAB9}" destId="{95C0721F-DC1E-EF4D-A3B2-BA0B42C3E3BF}" srcOrd="0" destOrd="0" presId="urn:microsoft.com/office/officeart/2005/8/layout/default"/>
    <dgm:cxn modelId="{C45A0DFA-07E4-477E-AFBB-272B5245DCC2}" srcId="{9077F1E5-3488-4799-A5E8-81D0A1F3C58A}" destId="{68284B20-4FB7-4CB3-A595-BFB2CB51D23B}" srcOrd="3" destOrd="0" parTransId="{A26C184A-B271-4E97-BE56-27E3D7F85418}" sibTransId="{7B1D7017-15F7-4C91-80C9-CA647007C495}"/>
    <dgm:cxn modelId="{547A4E21-188C-954E-B41D-3B9B1419CADC}" type="presParOf" srcId="{23C37D94-849D-7240-AF9E-A4AF1DC91C2C}" destId="{2E128F6F-9E6F-F744-BDAE-53A0F6166CD6}" srcOrd="0" destOrd="0" presId="urn:microsoft.com/office/officeart/2005/8/layout/default"/>
    <dgm:cxn modelId="{77F2D28D-A64B-734B-90E2-469D94A44634}" type="presParOf" srcId="{23C37D94-849D-7240-AF9E-A4AF1DC91C2C}" destId="{9E0DFC5D-5245-7D43-906C-D493E345C6CF}" srcOrd="1" destOrd="0" presId="urn:microsoft.com/office/officeart/2005/8/layout/default"/>
    <dgm:cxn modelId="{48AB9BC6-96AE-E04C-BBEE-20DBCF685651}" type="presParOf" srcId="{23C37D94-849D-7240-AF9E-A4AF1DC91C2C}" destId="{E7383054-9A2B-284E-B4F5-7561F21BBF55}" srcOrd="2" destOrd="0" presId="urn:microsoft.com/office/officeart/2005/8/layout/default"/>
    <dgm:cxn modelId="{03275560-EDA6-F747-B451-D92B61722191}" type="presParOf" srcId="{23C37D94-849D-7240-AF9E-A4AF1DC91C2C}" destId="{5F67D7AF-57B2-BC44-AB18-9688F2B2DE85}" srcOrd="3" destOrd="0" presId="urn:microsoft.com/office/officeart/2005/8/layout/default"/>
    <dgm:cxn modelId="{D435E420-7CE2-9642-AEC7-C3B2C1AC9934}" type="presParOf" srcId="{23C37D94-849D-7240-AF9E-A4AF1DC91C2C}" destId="{816EEB14-DEFB-C343-A8B7-B52974913C63}" srcOrd="4" destOrd="0" presId="urn:microsoft.com/office/officeart/2005/8/layout/default"/>
    <dgm:cxn modelId="{EE5375A3-8A9E-C84B-8410-6EF93166BF37}" type="presParOf" srcId="{23C37D94-849D-7240-AF9E-A4AF1DC91C2C}" destId="{F3BBFEED-018A-7948-B2FE-56E78647F4BC}" srcOrd="5" destOrd="0" presId="urn:microsoft.com/office/officeart/2005/8/layout/default"/>
    <dgm:cxn modelId="{F0F528D7-96CF-3143-8A5A-3CB2DEAEFC41}" type="presParOf" srcId="{23C37D94-849D-7240-AF9E-A4AF1DC91C2C}" destId="{E2975A4F-7A1C-EC48-A85C-0701C8C6CE48}" srcOrd="6" destOrd="0" presId="urn:microsoft.com/office/officeart/2005/8/layout/default"/>
    <dgm:cxn modelId="{315A15C5-ACC5-E841-AE09-595D65E13517}" type="presParOf" srcId="{23C37D94-849D-7240-AF9E-A4AF1DC91C2C}" destId="{019FB28A-92E2-0E4D-AD74-FEC3157F67DD}" srcOrd="7" destOrd="0" presId="urn:microsoft.com/office/officeart/2005/8/layout/default"/>
    <dgm:cxn modelId="{EF1046B4-B026-B14A-A922-B835985EAD03}" type="presParOf" srcId="{23C37D94-849D-7240-AF9E-A4AF1DC91C2C}" destId="{9585415F-D52C-6B4C-A354-6FA561DC06ED}" srcOrd="8" destOrd="0" presId="urn:microsoft.com/office/officeart/2005/8/layout/default"/>
    <dgm:cxn modelId="{6CC75B71-8C11-4F4C-AFA1-BBFC85A0A984}" type="presParOf" srcId="{23C37D94-849D-7240-AF9E-A4AF1DC91C2C}" destId="{A18C51D6-6BF6-CA41-AAAF-C4581C033858}" srcOrd="9" destOrd="0" presId="urn:microsoft.com/office/officeart/2005/8/layout/default"/>
    <dgm:cxn modelId="{975E8460-D1A0-8F47-A2C6-7242196D4655}" type="presParOf" srcId="{23C37D94-849D-7240-AF9E-A4AF1DC91C2C}" destId="{95C0721F-DC1E-EF4D-A3B2-BA0B42C3E3B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A72699-5FC0-4BF2-B31B-5421E3BDBFF9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E451797-378D-4CFE-B13E-86C0FFABD3F0}">
      <dgm:prSet/>
      <dgm:spPr/>
      <dgm:t>
        <a:bodyPr/>
        <a:lstStyle/>
        <a:p>
          <a:r>
            <a:rPr lang="en-US" b="0" i="0"/>
            <a:t>Declarative learning versus Procedural learning</a:t>
          </a:r>
          <a:endParaRPr lang="en-US"/>
        </a:p>
      </dgm:t>
    </dgm:pt>
    <dgm:pt modelId="{F3AFA0F7-4AA6-4AFC-B391-8F7185332F06}" type="parTrans" cxnId="{BD283151-A5E0-4F20-A945-516075858A22}">
      <dgm:prSet/>
      <dgm:spPr/>
      <dgm:t>
        <a:bodyPr/>
        <a:lstStyle/>
        <a:p>
          <a:endParaRPr lang="en-US"/>
        </a:p>
      </dgm:t>
    </dgm:pt>
    <dgm:pt modelId="{57D1DF47-B260-45CE-92A0-E3D5EA5D1A49}" type="sibTrans" cxnId="{BD283151-A5E0-4F20-A945-516075858A22}">
      <dgm:prSet/>
      <dgm:spPr/>
      <dgm:t>
        <a:bodyPr/>
        <a:lstStyle/>
        <a:p>
          <a:endParaRPr lang="en-US"/>
        </a:p>
      </dgm:t>
    </dgm:pt>
    <dgm:pt modelId="{FD6E0B7F-B230-4E6B-8284-AB3D48EAE21C}">
      <dgm:prSet/>
      <dgm:spPr/>
      <dgm:t>
        <a:bodyPr/>
        <a:lstStyle/>
        <a:p>
          <a:r>
            <a:rPr lang="en-US" b="1" i="0"/>
            <a:t>Procedural Learning: </a:t>
          </a:r>
          <a:r>
            <a:rPr lang="en-US" b="0" i="0"/>
            <a:t>children with FASD learn best: muscle movement, balance and coordination</a:t>
          </a:r>
          <a:endParaRPr lang="en-US"/>
        </a:p>
      </dgm:t>
    </dgm:pt>
    <dgm:pt modelId="{C2E5D44F-CFB4-45D8-85D8-408EA3107245}" type="parTrans" cxnId="{940FFAEB-BDB2-40B5-8A69-24524268351A}">
      <dgm:prSet/>
      <dgm:spPr/>
      <dgm:t>
        <a:bodyPr/>
        <a:lstStyle/>
        <a:p>
          <a:endParaRPr lang="en-US"/>
        </a:p>
      </dgm:t>
    </dgm:pt>
    <dgm:pt modelId="{D9F90A20-DE6D-4BCE-8855-F7C51FE19DD0}" type="sibTrans" cxnId="{940FFAEB-BDB2-40B5-8A69-24524268351A}">
      <dgm:prSet/>
      <dgm:spPr/>
      <dgm:t>
        <a:bodyPr/>
        <a:lstStyle/>
        <a:p>
          <a:endParaRPr lang="en-US"/>
        </a:p>
      </dgm:t>
    </dgm:pt>
    <dgm:pt modelId="{060AF9C4-9BB2-4701-B42B-2FB9C4539247}">
      <dgm:prSet/>
      <dgm:spPr/>
      <dgm:t>
        <a:bodyPr/>
        <a:lstStyle/>
        <a:p>
          <a:r>
            <a:rPr lang="en-US" b="1" i="0"/>
            <a:t>Problem solving</a:t>
          </a:r>
          <a:r>
            <a:rPr lang="en-US" b="0" i="0"/>
            <a:t>: to solve a problem, we need to be aware</a:t>
          </a:r>
          <a:endParaRPr lang="en-US"/>
        </a:p>
      </dgm:t>
    </dgm:pt>
    <dgm:pt modelId="{74B32F7E-767B-4DCD-95B1-F26380A3D8AD}" type="parTrans" cxnId="{62015967-E6C1-42F7-8355-F43C7DEC3EA9}">
      <dgm:prSet/>
      <dgm:spPr/>
      <dgm:t>
        <a:bodyPr/>
        <a:lstStyle/>
        <a:p>
          <a:endParaRPr lang="en-US"/>
        </a:p>
      </dgm:t>
    </dgm:pt>
    <dgm:pt modelId="{AB110138-21A9-40DF-9A8E-DD7467EB8E93}" type="sibTrans" cxnId="{62015967-E6C1-42F7-8355-F43C7DEC3EA9}">
      <dgm:prSet/>
      <dgm:spPr/>
      <dgm:t>
        <a:bodyPr/>
        <a:lstStyle/>
        <a:p>
          <a:endParaRPr lang="en-US"/>
        </a:p>
      </dgm:t>
    </dgm:pt>
    <dgm:pt modelId="{1374F6D4-B658-42D6-8706-452CDB6C07B6}">
      <dgm:prSet/>
      <dgm:spPr/>
      <dgm:t>
        <a:bodyPr/>
        <a:lstStyle/>
        <a:p>
          <a:r>
            <a:rPr lang="en-US" b="0" i="0"/>
            <a:t>If hyperaroused, can not solve a problem</a:t>
          </a:r>
          <a:endParaRPr lang="en-US"/>
        </a:p>
      </dgm:t>
    </dgm:pt>
    <dgm:pt modelId="{878CEF1A-1C36-4D59-B344-1CB708337158}" type="parTrans" cxnId="{865B7AAB-507C-41A6-8029-8B511AE37A77}">
      <dgm:prSet/>
      <dgm:spPr/>
      <dgm:t>
        <a:bodyPr/>
        <a:lstStyle/>
        <a:p>
          <a:endParaRPr lang="en-US"/>
        </a:p>
      </dgm:t>
    </dgm:pt>
    <dgm:pt modelId="{D6AB7004-DF72-402F-BEE7-720072130280}" type="sibTrans" cxnId="{865B7AAB-507C-41A6-8029-8B511AE37A77}">
      <dgm:prSet/>
      <dgm:spPr/>
      <dgm:t>
        <a:bodyPr/>
        <a:lstStyle/>
        <a:p>
          <a:endParaRPr lang="en-US"/>
        </a:p>
      </dgm:t>
    </dgm:pt>
    <dgm:pt modelId="{F0E337F5-4D18-4E21-8E6B-D0DA4A228DCD}">
      <dgm:prSet/>
      <dgm:spPr/>
      <dgm:t>
        <a:bodyPr/>
        <a:lstStyle/>
        <a:p>
          <a:r>
            <a:rPr lang="en-US" b="0" i="0"/>
            <a:t>Brain filters information based on three rules:</a:t>
          </a:r>
          <a:endParaRPr lang="en-US"/>
        </a:p>
      </dgm:t>
    </dgm:pt>
    <dgm:pt modelId="{9525FB7F-6DE1-427E-8941-37216495D16D}" type="parTrans" cxnId="{AE72ECF5-0F30-4296-918D-8E99DD807692}">
      <dgm:prSet/>
      <dgm:spPr/>
      <dgm:t>
        <a:bodyPr/>
        <a:lstStyle/>
        <a:p>
          <a:endParaRPr lang="en-US"/>
        </a:p>
      </dgm:t>
    </dgm:pt>
    <dgm:pt modelId="{01DCD3A4-BDA3-4D7D-8E94-058CD27E693A}" type="sibTrans" cxnId="{AE72ECF5-0F30-4296-918D-8E99DD807692}">
      <dgm:prSet/>
      <dgm:spPr/>
      <dgm:t>
        <a:bodyPr/>
        <a:lstStyle/>
        <a:p>
          <a:endParaRPr lang="en-US"/>
        </a:p>
      </dgm:t>
    </dgm:pt>
    <dgm:pt modelId="{8D3CE4BE-16D5-4103-A4DD-D76A276F9501}">
      <dgm:prSet/>
      <dgm:spPr/>
      <dgm:t>
        <a:bodyPr/>
        <a:lstStyle/>
        <a:p>
          <a:r>
            <a:rPr lang="en-US" b="0" i="0"/>
            <a:t>Known experiences</a:t>
          </a:r>
          <a:endParaRPr lang="en-US"/>
        </a:p>
      </dgm:t>
    </dgm:pt>
    <dgm:pt modelId="{F596854E-7C82-48C6-8801-C1F3DA0877F3}" type="parTrans" cxnId="{24CC6851-CC66-46FD-9262-D2BDE50BAD41}">
      <dgm:prSet/>
      <dgm:spPr/>
      <dgm:t>
        <a:bodyPr/>
        <a:lstStyle/>
        <a:p>
          <a:endParaRPr lang="en-US"/>
        </a:p>
      </dgm:t>
    </dgm:pt>
    <dgm:pt modelId="{F9EC2507-FD34-4295-A0F1-A2477BB901E7}" type="sibTrans" cxnId="{24CC6851-CC66-46FD-9262-D2BDE50BAD41}">
      <dgm:prSet/>
      <dgm:spPr/>
      <dgm:t>
        <a:bodyPr/>
        <a:lstStyle/>
        <a:p>
          <a:endParaRPr lang="en-US"/>
        </a:p>
      </dgm:t>
    </dgm:pt>
    <dgm:pt modelId="{A0707930-BD69-4FB9-9F25-E2534E42C637}">
      <dgm:prSet/>
      <dgm:spPr/>
      <dgm:t>
        <a:bodyPr/>
        <a:lstStyle/>
        <a:p>
          <a:r>
            <a:rPr lang="en-US" b="0" i="0"/>
            <a:t>Interest</a:t>
          </a:r>
          <a:endParaRPr lang="en-US"/>
        </a:p>
      </dgm:t>
    </dgm:pt>
    <dgm:pt modelId="{E1DEDD54-EF90-4283-AC6E-B7D46A631B02}" type="parTrans" cxnId="{72AD2F45-E824-4BFC-828C-2023E951D856}">
      <dgm:prSet/>
      <dgm:spPr/>
      <dgm:t>
        <a:bodyPr/>
        <a:lstStyle/>
        <a:p>
          <a:endParaRPr lang="en-US"/>
        </a:p>
      </dgm:t>
    </dgm:pt>
    <dgm:pt modelId="{717B0458-7FCE-4AC1-A97E-50DE6CE409C9}" type="sibTrans" cxnId="{72AD2F45-E824-4BFC-828C-2023E951D856}">
      <dgm:prSet/>
      <dgm:spPr/>
      <dgm:t>
        <a:bodyPr/>
        <a:lstStyle/>
        <a:p>
          <a:endParaRPr lang="en-US"/>
        </a:p>
      </dgm:t>
    </dgm:pt>
    <dgm:pt modelId="{2337E138-F2CA-4601-9FB2-9B414745933C}">
      <dgm:prSet/>
      <dgm:spPr/>
      <dgm:t>
        <a:bodyPr/>
        <a:lstStyle/>
        <a:p>
          <a:r>
            <a:rPr lang="en-US" b="0" i="0"/>
            <a:t>Emotional significance </a:t>
          </a:r>
          <a:endParaRPr lang="en-US"/>
        </a:p>
      </dgm:t>
    </dgm:pt>
    <dgm:pt modelId="{4D540BCE-7762-4EBA-8E6C-DF3A445C2F6F}" type="parTrans" cxnId="{8EAA7832-C93E-401B-9BEC-322F74F51FAC}">
      <dgm:prSet/>
      <dgm:spPr/>
      <dgm:t>
        <a:bodyPr/>
        <a:lstStyle/>
        <a:p>
          <a:endParaRPr lang="en-US"/>
        </a:p>
      </dgm:t>
    </dgm:pt>
    <dgm:pt modelId="{BE440C9C-6A39-4217-AD50-A403C9921252}" type="sibTrans" cxnId="{8EAA7832-C93E-401B-9BEC-322F74F51FAC}">
      <dgm:prSet/>
      <dgm:spPr/>
      <dgm:t>
        <a:bodyPr/>
        <a:lstStyle/>
        <a:p>
          <a:endParaRPr lang="en-US"/>
        </a:p>
      </dgm:t>
    </dgm:pt>
    <dgm:pt modelId="{A32094E6-1E05-40BC-B130-2DCEF3055997}">
      <dgm:prSet/>
      <dgm:spPr/>
      <dgm:t>
        <a:bodyPr/>
        <a:lstStyle/>
        <a:p>
          <a:r>
            <a:rPr lang="en-US" b="1" i="0"/>
            <a:t>Elaborative rehearsal: </a:t>
          </a:r>
          <a:r>
            <a:rPr lang="en-US" b="0" i="0"/>
            <a:t>connect new information to existing information</a:t>
          </a:r>
          <a:endParaRPr lang="en-US"/>
        </a:p>
      </dgm:t>
    </dgm:pt>
    <dgm:pt modelId="{C42CAB4A-429F-499D-B5CC-55699C9D6BF4}" type="parTrans" cxnId="{CC018F1F-41EC-4127-8C9A-96C704AA1EB0}">
      <dgm:prSet/>
      <dgm:spPr/>
      <dgm:t>
        <a:bodyPr/>
        <a:lstStyle/>
        <a:p>
          <a:endParaRPr lang="en-US"/>
        </a:p>
      </dgm:t>
    </dgm:pt>
    <dgm:pt modelId="{16326C59-C893-4902-BC1D-0BB4D04F6A29}" type="sibTrans" cxnId="{CC018F1F-41EC-4127-8C9A-96C704AA1EB0}">
      <dgm:prSet/>
      <dgm:spPr/>
      <dgm:t>
        <a:bodyPr/>
        <a:lstStyle/>
        <a:p>
          <a:endParaRPr lang="en-US"/>
        </a:p>
      </dgm:t>
    </dgm:pt>
    <dgm:pt modelId="{CBC9A547-F94B-4564-AAB5-B1CD85F0D8F7}">
      <dgm:prSet/>
      <dgm:spPr/>
      <dgm:t>
        <a:bodyPr/>
        <a:lstStyle/>
        <a:p>
          <a:r>
            <a:rPr lang="en-US" b="1" i="0"/>
            <a:t>Organization: </a:t>
          </a:r>
          <a:r>
            <a:rPr lang="en-US" b="0" i="0"/>
            <a:t>detect organization among sensory stimuli (songs and rhymes are crucial)</a:t>
          </a:r>
          <a:endParaRPr lang="en-US"/>
        </a:p>
      </dgm:t>
    </dgm:pt>
    <dgm:pt modelId="{066483D0-8A24-46BB-8B8C-B8541740D2C7}" type="parTrans" cxnId="{D0B8BB5F-8313-4A1D-ABC6-855137E0D56E}">
      <dgm:prSet/>
      <dgm:spPr/>
      <dgm:t>
        <a:bodyPr/>
        <a:lstStyle/>
        <a:p>
          <a:endParaRPr lang="en-US"/>
        </a:p>
      </dgm:t>
    </dgm:pt>
    <dgm:pt modelId="{41464B6C-8A0F-4385-AFD3-246EC4EA50A6}" type="sibTrans" cxnId="{D0B8BB5F-8313-4A1D-ABC6-855137E0D56E}">
      <dgm:prSet/>
      <dgm:spPr/>
      <dgm:t>
        <a:bodyPr/>
        <a:lstStyle/>
        <a:p>
          <a:endParaRPr lang="en-US"/>
        </a:p>
      </dgm:t>
    </dgm:pt>
    <dgm:pt modelId="{ACFDBEAE-E832-6D41-BA31-141E801FF947}" type="pres">
      <dgm:prSet presAssocID="{24A72699-5FC0-4BF2-B31B-5421E3BDBFF9}" presName="Name0" presStyleCnt="0">
        <dgm:presLayoutVars>
          <dgm:dir/>
          <dgm:resizeHandles val="exact"/>
        </dgm:presLayoutVars>
      </dgm:prSet>
      <dgm:spPr/>
    </dgm:pt>
    <dgm:pt modelId="{39501F84-5E79-A248-9295-7B2C5AF20FAA}" type="pres">
      <dgm:prSet presAssocID="{9E451797-378D-4CFE-B13E-86C0FFABD3F0}" presName="node" presStyleLbl="node1" presStyleIdx="0" presStyleCnt="7">
        <dgm:presLayoutVars>
          <dgm:bulletEnabled val="1"/>
        </dgm:presLayoutVars>
      </dgm:prSet>
      <dgm:spPr/>
    </dgm:pt>
    <dgm:pt modelId="{58AD6444-CF19-4549-BCF5-915338B066C5}" type="pres">
      <dgm:prSet presAssocID="{57D1DF47-B260-45CE-92A0-E3D5EA5D1A49}" presName="sibTrans" presStyleLbl="sibTrans1D1" presStyleIdx="0" presStyleCnt="6"/>
      <dgm:spPr/>
    </dgm:pt>
    <dgm:pt modelId="{965A4511-ACC0-FC46-B805-7C6241ABD20B}" type="pres">
      <dgm:prSet presAssocID="{57D1DF47-B260-45CE-92A0-E3D5EA5D1A49}" presName="connectorText" presStyleLbl="sibTrans1D1" presStyleIdx="0" presStyleCnt="6"/>
      <dgm:spPr/>
    </dgm:pt>
    <dgm:pt modelId="{575D3623-3154-1B48-891F-541BEC2C4B4A}" type="pres">
      <dgm:prSet presAssocID="{FD6E0B7F-B230-4E6B-8284-AB3D48EAE21C}" presName="node" presStyleLbl="node1" presStyleIdx="1" presStyleCnt="7">
        <dgm:presLayoutVars>
          <dgm:bulletEnabled val="1"/>
        </dgm:presLayoutVars>
      </dgm:prSet>
      <dgm:spPr/>
    </dgm:pt>
    <dgm:pt modelId="{051B94BC-1473-AD49-8832-23B636AB8E7D}" type="pres">
      <dgm:prSet presAssocID="{D9F90A20-DE6D-4BCE-8855-F7C51FE19DD0}" presName="sibTrans" presStyleLbl="sibTrans1D1" presStyleIdx="1" presStyleCnt="6"/>
      <dgm:spPr/>
    </dgm:pt>
    <dgm:pt modelId="{0A5F8712-677F-2046-87E3-5FF3A0D99AEF}" type="pres">
      <dgm:prSet presAssocID="{D9F90A20-DE6D-4BCE-8855-F7C51FE19DD0}" presName="connectorText" presStyleLbl="sibTrans1D1" presStyleIdx="1" presStyleCnt="6"/>
      <dgm:spPr/>
    </dgm:pt>
    <dgm:pt modelId="{37857183-CA95-ED40-B79B-23E5CDD8E62C}" type="pres">
      <dgm:prSet presAssocID="{060AF9C4-9BB2-4701-B42B-2FB9C4539247}" presName="node" presStyleLbl="node1" presStyleIdx="2" presStyleCnt="7">
        <dgm:presLayoutVars>
          <dgm:bulletEnabled val="1"/>
        </dgm:presLayoutVars>
      </dgm:prSet>
      <dgm:spPr/>
    </dgm:pt>
    <dgm:pt modelId="{2BF35509-C505-0046-AD41-EA391AF9CD41}" type="pres">
      <dgm:prSet presAssocID="{AB110138-21A9-40DF-9A8E-DD7467EB8E93}" presName="sibTrans" presStyleLbl="sibTrans1D1" presStyleIdx="2" presStyleCnt="6"/>
      <dgm:spPr/>
    </dgm:pt>
    <dgm:pt modelId="{9AB7B778-2B80-3943-86F0-E3B2BCC54DA5}" type="pres">
      <dgm:prSet presAssocID="{AB110138-21A9-40DF-9A8E-DD7467EB8E93}" presName="connectorText" presStyleLbl="sibTrans1D1" presStyleIdx="2" presStyleCnt="6"/>
      <dgm:spPr/>
    </dgm:pt>
    <dgm:pt modelId="{D8002791-7776-2144-B12A-C9CC732B474F}" type="pres">
      <dgm:prSet presAssocID="{1374F6D4-B658-42D6-8706-452CDB6C07B6}" presName="node" presStyleLbl="node1" presStyleIdx="3" presStyleCnt="7">
        <dgm:presLayoutVars>
          <dgm:bulletEnabled val="1"/>
        </dgm:presLayoutVars>
      </dgm:prSet>
      <dgm:spPr/>
    </dgm:pt>
    <dgm:pt modelId="{A3DD3FC8-02BD-964E-A07D-A1D3890ACE35}" type="pres">
      <dgm:prSet presAssocID="{D6AB7004-DF72-402F-BEE7-720072130280}" presName="sibTrans" presStyleLbl="sibTrans1D1" presStyleIdx="3" presStyleCnt="6"/>
      <dgm:spPr/>
    </dgm:pt>
    <dgm:pt modelId="{19AEB731-2370-5142-BCCF-858E310E629F}" type="pres">
      <dgm:prSet presAssocID="{D6AB7004-DF72-402F-BEE7-720072130280}" presName="connectorText" presStyleLbl="sibTrans1D1" presStyleIdx="3" presStyleCnt="6"/>
      <dgm:spPr/>
    </dgm:pt>
    <dgm:pt modelId="{01EF1CAD-405E-0647-901E-14D6325E2B57}" type="pres">
      <dgm:prSet presAssocID="{F0E337F5-4D18-4E21-8E6B-D0DA4A228DCD}" presName="node" presStyleLbl="node1" presStyleIdx="4" presStyleCnt="7">
        <dgm:presLayoutVars>
          <dgm:bulletEnabled val="1"/>
        </dgm:presLayoutVars>
      </dgm:prSet>
      <dgm:spPr/>
    </dgm:pt>
    <dgm:pt modelId="{CA1F783E-7E9C-B84C-B062-B75D2EBBC6FE}" type="pres">
      <dgm:prSet presAssocID="{01DCD3A4-BDA3-4D7D-8E94-058CD27E693A}" presName="sibTrans" presStyleLbl="sibTrans1D1" presStyleIdx="4" presStyleCnt="6"/>
      <dgm:spPr/>
    </dgm:pt>
    <dgm:pt modelId="{FB2CECB5-1A66-F547-8509-13ED76ABC77E}" type="pres">
      <dgm:prSet presAssocID="{01DCD3A4-BDA3-4D7D-8E94-058CD27E693A}" presName="connectorText" presStyleLbl="sibTrans1D1" presStyleIdx="4" presStyleCnt="6"/>
      <dgm:spPr/>
    </dgm:pt>
    <dgm:pt modelId="{6513641C-FCEB-8F48-9576-D0838586B22D}" type="pres">
      <dgm:prSet presAssocID="{A32094E6-1E05-40BC-B130-2DCEF3055997}" presName="node" presStyleLbl="node1" presStyleIdx="5" presStyleCnt="7">
        <dgm:presLayoutVars>
          <dgm:bulletEnabled val="1"/>
        </dgm:presLayoutVars>
      </dgm:prSet>
      <dgm:spPr/>
    </dgm:pt>
    <dgm:pt modelId="{2FCA7AE5-2B73-C940-8099-BBA15718347A}" type="pres">
      <dgm:prSet presAssocID="{16326C59-C893-4902-BC1D-0BB4D04F6A29}" presName="sibTrans" presStyleLbl="sibTrans1D1" presStyleIdx="5" presStyleCnt="6"/>
      <dgm:spPr/>
    </dgm:pt>
    <dgm:pt modelId="{403172A2-27E6-1B42-B488-FAD1654D807B}" type="pres">
      <dgm:prSet presAssocID="{16326C59-C893-4902-BC1D-0BB4D04F6A29}" presName="connectorText" presStyleLbl="sibTrans1D1" presStyleIdx="5" presStyleCnt="6"/>
      <dgm:spPr/>
    </dgm:pt>
    <dgm:pt modelId="{36745C90-0EAC-EC4C-A144-6AFC4F104C5C}" type="pres">
      <dgm:prSet presAssocID="{CBC9A547-F94B-4564-AAB5-B1CD85F0D8F7}" presName="node" presStyleLbl="node1" presStyleIdx="6" presStyleCnt="7">
        <dgm:presLayoutVars>
          <dgm:bulletEnabled val="1"/>
        </dgm:presLayoutVars>
      </dgm:prSet>
      <dgm:spPr/>
    </dgm:pt>
  </dgm:ptLst>
  <dgm:cxnLst>
    <dgm:cxn modelId="{C08EA604-4C6B-8742-AB4B-FE96E29E6DF6}" type="presOf" srcId="{D6AB7004-DF72-402F-BEE7-720072130280}" destId="{19AEB731-2370-5142-BCCF-858E310E629F}" srcOrd="1" destOrd="0" presId="urn:microsoft.com/office/officeart/2016/7/layout/RepeatingBendingProcessNew"/>
    <dgm:cxn modelId="{45CB381C-B089-E349-A40E-1063DDDC6943}" type="presOf" srcId="{8D3CE4BE-16D5-4103-A4DD-D76A276F9501}" destId="{01EF1CAD-405E-0647-901E-14D6325E2B57}" srcOrd="0" destOrd="1" presId="urn:microsoft.com/office/officeart/2016/7/layout/RepeatingBendingProcessNew"/>
    <dgm:cxn modelId="{CC018F1F-41EC-4127-8C9A-96C704AA1EB0}" srcId="{24A72699-5FC0-4BF2-B31B-5421E3BDBFF9}" destId="{A32094E6-1E05-40BC-B130-2DCEF3055997}" srcOrd="5" destOrd="0" parTransId="{C42CAB4A-429F-499D-B5CC-55699C9D6BF4}" sibTransId="{16326C59-C893-4902-BC1D-0BB4D04F6A29}"/>
    <dgm:cxn modelId="{3E136123-8533-9B4D-B3F1-D2C65ABEC5BB}" type="presOf" srcId="{CBC9A547-F94B-4564-AAB5-B1CD85F0D8F7}" destId="{36745C90-0EAC-EC4C-A144-6AFC4F104C5C}" srcOrd="0" destOrd="0" presId="urn:microsoft.com/office/officeart/2016/7/layout/RepeatingBendingProcessNew"/>
    <dgm:cxn modelId="{8EAA7832-C93E-401B-9BEC-322F74F51FAC}" srcId="{F0E337F5-4D18-4E21-8E6B-D0DA4A228DCD}" destId="{2337E138-F2CA-4601-9FB2-9B414745933C}" srcOrd="2" destOrd="0" parTransId="{4D540BCE-7762-4EBA-8E6C-DF3A445C2F6F}" sibTransId="{BE440C9C-6A39-4217-AD50-A403C9921252}"/>
    <dgm:cxn modelId="{CBCB2938-52A6-8444-A695-87B36B7D618C}" type="presOf" srcId="{9E451797-378D-4CFE-B13E-86C0FFABD3F0}" destId="{39501F84-5E79-A248-9295-7B2C5AF20FAA}" srcOrd="0" destOrd="0" presId="urn:microsoft.com/office/officeart/2016/7/layout/RepeatingBendingProcessNew"/>
    <dgm:cxn modelId="{E0660439-C0C3-5447-8F80-DC854FE9A80B}" type="presOf" srcId="{01DCD3A4-BDA3-4D7D-8E94-058CD27E693A}" destId="{CA1F783E-7E9C-B84C-B062-B75D2EBBC6FE}" srcOrd="0" destOrd="0" presId="urn:microsoft.com/office/officeart/2016/7/layout/RepeatingBendingProcessNew"/>
    <dgm:cxn modelId="{6D51C83A-F54B-2841-A81C-4C373D2B32DB}" type="presOf" srcId="{2337E138-F2CA-4601-9FB2-9B414745933C}" destId="{01EF1CAD-405E-0647-901E-14D6325E2B57}" srcOrd="0" destOrd="3" presId="urn:microsoft.com/office/officeart/2016/7/layout/RepeatingBendingProcessNew"/>
    <dgm:cxn modelId="{D0B8BB5F-8313-4A1D-ABC6-855137E0D56E}" srcId="{24A72699-5FC0-4BF2-B31B-5421E3BDBFF9}" destId="{CBC9A547-F94B-4564-AAB5-B1CD85F0D8F7}" srcOrd="6" destOrd="0" parTransId="{066483D0-8A24-46BB-8B8C-B8541740D2C7}" sibTransId="{41464B6C-8A0F-4385-AFD3-246EC4EA50A6}"/>
    <dgm:cxn modelId="{72AD2F45-E824-4BFC-828C-2023E951D856}" srcId="{F0E337F5-4D18-4E21-8E6B-D0DA4A228DCD}" destId="{A0707930-BD69-4FB9-9F25-E2534E42C637}" srcOrd="1" destOrd="0" parTransId="{E1DEDD54-EF90-4283-AC6E-B7D46A631B02}" sibTransId="{717B0458-7FCE-4AC1-A97E-50DE6CE409C9}"/>
    <dgm:cxn modelId="{62015967-E6C1-42F7-8355-F43C7DEC3EA9}" srcId="{24A72699-5FC0-4BF2-B31B-5421E3BDBFF9}" destId="{060AF9C4-9BB2-4701-B42B-2FB9C4539247}" srcOrd="2" destOrd="0" parTransId="{74B32F7E-767B-4DCD-95B1-F26380A3D8AD}" sibTransId="{AB110138-21A9-40DF-9A8E-DD7467EB8E93}"/>
    <dgm:cxn modelId="{15D5E14D-65AB-F84C-A2B4-FCFED1939199}" type="presOf" srcId="{01DCD3A4-BDA3-4D7D-8E94-058CD27E693A}" destId="{FB2CECB5-1A66-F547-8509-13ED76ABC77E}" srcOrd="1" destOrd="0" presId="urn:microsoft.com/office/officeart/2016/7/layout/RepeatingBendingProcessNew"/>
    <dgm:cxn modelId="{BD283151-A5E0-4F20-A945-516075858A22}" srcId="{24A72699-5FC0-4BF2-B31B-5421E3BDBFF9}" destId="{9E451797-378D-4CFE-B13E-86C0FFABD3F0}" srcOrd="0" destOrd="0" parTransId="{F3AFA0F7-4AA6-4AFC-B391-8F7185332F06}" sibTransId="{57D1DF47-B260-45CE-92A0-E3D5EA5D1A49}"/>
    <dgm:cxn modelId="{24CC6851-CC66-46FD-9262-D2BDE50BAD41}" srcId="{F0E337F5-4D18-4E21-8E6B-D0DA4A228DCD}" destId="{8D3CE4BE-16D5-4103-A4DD-D76A276F9501}" srcOrd="0" destOrd="0" parTransId="{F596854E-7C82-48C6-8801-C1F3DA0877F3}" sibTransId="{F9EC2507-FD34-4295-A0F1-A2477BB901E7}"/>
    <dgm:cxn modelId="{1077AB71-F48F-0542-B4A8-A0B94071ADB5}" type="presOf" srcId="{16326C59-C893-4902-BC1D-0BB4D04F6A29}" destId="{403172A2-27E6-1B42-B488-FAD1654D807B}" srcOrd="1" destOrd="0" presId="urn:microsoft.com/office/officeart/2016/7/layout/RepeatingBendingProcessNew"/>
    <dgm:cxn modelId="{6F13BF54-EFB9-FB43-9EFA-796B852BE6D1}" type="presOf" srcId="{57D1DF47-B260-45CE-92A0-E3D5EA5D1A49}" destId="{58AD6444-CF19-4549-BCF5-915338B066C5}" srcOrd="0" destOrd="0" presId="urn:microsoft.com/office/officeart/2016/7/layout/RepeatingBendingProcessNew"/>
    <dgm:cxn modelId="{4FE3917C-9096-BA40-BA54-D00312D5EB20}" type="presOf" srcId="{D6AB7004-DF72-402F-BEE7-720072130280}" destId="{A3DD3FC8-02BD-964E-A07D-A1D3890ACE35}" srcOrd="0" destOrd="0" presId="urn:microsoft.com/office/officeart/2016/7/layout/RepeatingBendingProcessNew"/>
    <dgm:cxn modelId="{FD205887-DD15-754E-9267-3235257E73CC}" type="presOf" srcId="{D9F90A20-DE6D-4BCE-8855-F7C51FE19DD0}" destId="{051B94BC-1473-AD49-8832-23B636AB8E7D}" srcOrd="0" destOrd="0" presId="urn:microsoft.com/office/officeart/2016/7/layout/RepeatingBendingProcessNew"/>
    <dgm:cxn modelId="{CFA239A3-9F8A-3849-BF6D-565B0963830D}" type="presOf" srcId="{A0707930-BD69-4FB9-9F25-E2534E42C637}" destId="{01EF1CAD-405E-0647-901E-14D6325E2B57}" srcOrd="0" destOrd="2" presId="urn:microsoft.com/office/officeart/2016/7/layout/RepeatingBendingProcessNew"/>
    <dgm:cxn modelId="{4E95E7A5-6B69-6340-97E0-2D4CB9091F1A}" type="presOf" srcId="{57D1DF47-B260-45CE-92A0-E3D5EA5D1A49}" destId="{965A4511-ACC0-FC46-B805-7C6241ABD20B}" srcOrd="1" destOrd="0" presId="urn:microsoft.com/office/officeart/2016/7/layout/RepeatingBendingProcessNew"/>
    <dgm:cxn modelId="{865B7AAB-507C-41A6-8029-8B511AE37A77}" srcId="{24A72699-5FC0-4BF2-B31B-5421E3BDBFF9}" destId="{1374F6D4-B658-42D6-8706-452CDB6C07B6}" srcOrd="3" destOrd="0" parTransId="{878CEF1A-1C36-4D59-B344-1CB708337158}" sibTransId="{D6AB7004-DF72-402F-BEE7-720072130280}"/>
    <dgm:cxn modelId="{885E46B9-B82C-AA40-B070-802423ACC6E3}" type="presOf" srcId="{AB110138-21A9-40DF-9A8E-DD7467EB8E93}" destId="{2BF35509-C505-0046-AD41-EA391AF9CD41}" srcOrd="0" destOrd="0" presId="urn:microsoft.com/office/officeart/2016/7/layout/RepeatingBendingProcessNew"/>
    <dgm:cxn modelId="{BD4045BB-5D57-1F42-A6DD-7F6156B08AB0}" type="presOf" srcId="{1374F6D4-B658-42D6-8706-452CDB6C07B6}" destId="{D8002791-7776-2144-B12A-C9CC732B474F}" srcOrd="0" destOrd="0" presId="urn:microsoft.com/office/officeart/2016/7/layout/RepeatingBendingProcessNew"/>
    <dgm:cxn modelId="{76038ACA-6CAD-AB43-A8C5-C58FFD0D957A}" type="presOf" srcId="{AB110138-21A9-40DF-9A8E-DD7467EB8E93}" destId="{9AB7B778-2B80-3943-86F0-E3B2BCC54DA5}" srcOrd="1" destOrd="0" presId="urn:microsoft.com/office/officeart/2016/7/layout/RepeatingBendingProcessNew"/>
    <dgm:cxn modelId="{B166D5CE-F07D-0E4C-8C25-BF86E38D6388}" type="presOf" srcId="{F0E337F5-4D18-4E21-8E6B-D0DA4A228DCD}" destId="{01EF1CAD-405E-0647-901E-14D6325E2B57}" srcOrd="0" destOrd="0" presId="urn:microsoft.com/office/officeart/2016/7/layout/RepeatingBendingProcessNew"/>
    <dgm:cxn modelId="{33AB31D7-EE0A-EE43-9CC8-C5878AFD1B52}" type="presOf" srcId="{A32094E6-1E05-40BC-B130-2DCEF3055997}" destId="{6513641C-FCEB-8F48-9576-D0838586B22D}" srcOrd="0" destOrd="0" presId="urn:microsoft.com/office/officeart/2016/7/layout/RepeatingBendingProcessNew"/>
    <dgm:cxn modelId="{0DE9BCD8-E74F-DA49-A168-142B62AD5C16}" type="presOf" srcId="{D9F90A20-DE6D-4BCE-8855-F7C51FE19DD0}" destId="{0A5F8712-677F-2046-87E3-5FF3A0D99AEF}" srcOrd="1" destOrd="0" presId="urn:microsoft.com/office/officeart/2016/7/layout/RepeatingBendingProcessNew"/>
    <dgm:cxn modelId="{EA5526DA-DF01-834F-A923-DA45A7E905D5}" type="presOf" srcId="{FD6E0B7F-B230-4E6B-8284-AB3D48EAE21C}" destId="{575D3623-3154-1B48-891F-541BEC2C4B4A}" srcOrd="0" destOrd="0" presId="urn:microsoft.com/office/officeart/2016/7/layout/RepeatingBendingProcessNew"/>
    <dgm:cxn modelId="{FFB7F6E4-33EC-0249-847F-93BEB1B76C7B}" type="presOf" srcId="{24A72699-5FC0-4BF2-B31B-5421E3BDBFF9}" destId="{ACFDBEAE-E832-6D41-BA31-141E801FF947}" srcOrd="0" destOrd="0" presId="urn:microsoft.com/office/officeart/2016/7/layout/RepeatingBendingProcessNew"/>
    <dgm:cxn modelId="{A43A46E6-D521-424C-833B-489F101ECADD}" type="presOf" srcId="{060AF9C4-9BB2-4701-B42B-2FB9C4539247}" destId="{37857183-CA95-ED40-B79B-23E5CDD8E62C}" srcOrd="0" destOrd="0" presId="urn:microsoft.com/office/officeart/2016/7/layout/RepeatingBendingProcessNew"/>
    <dgm:cxn modelId="{940FFAEB-BDB2-40B5-8A69-24524268351A}" srcId="{24A72699-5FC0-4BF2-B31B-5421E3BDBFF9}" destId="{FD6E0B7F-B230-4E6B-8284-AB3D48EAE21C}" srcOrd="1" destOrd="0" parTransId="{C2E5D44F-CFB4-45D8-85D8-408EA3107245}" sibTransId="{D9F90A20-DE6D-4BCE-8855-F7C51FE19DD0}"/>
    <dgm:cxn modelId="{AE72ECF5-0F30-4296-918D-8E99DD807692}" srcId="{24A72699-5FC0-4BF2-B31B-5421E3BDBFF9}" destId="{F0E337F5-4D18-4E21-8E6B-D0DA4A228DCD}" srcOrd="4" destOrd="0" parTransId="{9525FB7F-6DE1-427E-8941-37216495D16D}" sibTransId="{01DCD3A4-BDA3-4D7D-8E94-058CD27E693A}"/>
    <dgm:cxn modelId="{7A6397FD-633E-CC43-965B-7FC3451EFB80}" type="presOf" srcId="{16326C59-C893-4902-BC1D-0BB4D04F6A29}" destId="{2FCA7AE5-2B73-C940-8099-BBA15718347A}" srcOrd="0" destOrd="0" presId="urn:microsoft.com/office/officeart/2016/7/layout/RepeatingBendingProcessNew"/>
    <dgm:cxn modelId="{8DAD6D6B-B3C7-E245-AA30-968EC10070D0}" type="presParOf" srcId="{ACFDBEAE-E832-6D41-BA31-141E801FF947}" destId="{39501F84-5E79-A248-9295-7B2C5AF20FAA}" srcOrd="0" destOrd="0" presId="urn:microsoft.com/office/officeart/2016/7/layout/RepeatingBendingProcessNew"/>
    <dgm:cxn modelId="{20A8330E-6E97-004A-AD78-7113A98D261C}" type="presParOf" srcId="{ACFDBEAE-E832-6D41-BA31-141E801FF947}" destId="{58AD6444-CF19-4549-BCF5-915338B066C5}" srcOrd="1" destOrd="0" presId="urn:microsoft.com/office/officeart/2016/7/layout/RepeatingBendingProcessNew"/>
    <dgm:cxn modelId="{3981A54C-46AF-6041-863F-D9D5059AB4F0}" type="presParOf" srcId="{58AD6444-CF19-4549-BCF5-915338B066C5}" destId="{965A4511-ACC0-FC46-B805-7C6241ABD20B}" srcOrd="0" destOrd="0" presId="urn:microsoft.com/office/officeart/2016/7/layout/RepeatingBendingProcessNew"/>
    <dgm:cxn modelId="{6D0E80AA-F9A7-7540-A2B0-71F23C94622A}" type="presParOf" srcId="{ACFDBEAE-E832-6D41-BA31-141E801FF947}" destId="{575D3623-3154-1B48-891F-541BEC2C4B4A}" srcOrd="2" destOrd="0" presId="urn:microsoft.com/office/officeart/2016/7/layout/RepeatingBendingProcessNew"/>
    <dgm:cxn modelId="{77F0007B-739D-F74B-9031-2A1CC8C295E2}" type="presParOf" srcId="{ACFDBEAE-E832-6D41-BA31-141E801FF947}" destId="{051B94BC-1473-AD49-8832-23B636AB8E7D}" srcOrd="3" destOrd="0" presId="urn:microsoft.com/office/officeart/2016/7/layout/RepeatingBendingProcessNew"/>
    <dgm:cxn modelId="{813FC881-1400-B844-BD0D-FB21618C347F}" type="presParOf" srcId="{051B94BC-1473-AD49-8832-23B636AB8E7D}" destId="{0A5F8712-677F-2046-87E3-5FF3A0D99AEF}" srcOrd="0" destOrd="0" presId="urn:microsoft.com/office/officeart/2016/7/layout/RepeatingBendingProcessNew"/>
    <dgm:cxn modelId="{14388EEC-9FC0-EB4A-BF8C-6249E497ABE6}" type="presParOf" srcId="{ACFDBEAE-E832-6D41-BA31-141E801FF947}" destId="{37857183-CA95-ED40-B79B-23E5CDD8E62C}" srcOrd="4" destOrd="0" presId="urn:microsoft.com/office/officeart/2016/7/layout/RepeatingBendingProcessNew"/>
    <dgm:cxn modelId="{4802DC6E-22AD-304A-BD5B-0B055249237B}" type="presParOf" srcId="{ACFDBEAE-E832-6D41-BA31-141E801FF947}" destId="{2BF35509-C505-0046-AD41-EA391AF9CD41}" srcOrd="5" destOrd="0" presId="urn:microsoft.com/office/officeart/2016/7/layout/RepeatingBendingProcessNew"/>
    <dgm:cxn modelId="{893A87C7-7D46-394A-9571-B7797C700EA7}" type="presParOf" srcId="{2BF35509-C505-0046-AD41-EA391AF9CD41}" destId="{9AB7B778-2B80-3943-86F0-E3B2BCC54DA5}" srcOrd="0" destOrd="0" presId="urn:microsoft.com/office/officeart/2016/7/layout/RepeatingBendingProcessNew"/>
    <dgm:cxn modelId="{E7BE267A-CA38-B44E-84A9-D3EC3078E934}" type="presParOf" srcId="{ACFDBEAE-E832-6D41-BA31-141E801FF947}" destId="{D8002791-7776-2144-B12A-C9CC732B474F}" srcOrd="6" destOrd="0" presId="urn:microsoft.com/office/officeart/2016/7/layout/RepeatingBendingProcessNew"/>
    <dgm:cxn modelId="{3E8DEB28-1C8A-8343-B5EF-E8141456E916}" type="presParOf" srcId="{ACFDBEAE-E832-6D41-BA31-141E801FF947}" destId="{A3DD3FC8-02BD-964E-A07D-A1D3890ACE35}" srcOrd="7" destOrd="0" presId="urn:microsoft.com/office/officeart/2016/7/layout/RepeatingBendingProcessNew"/>
    <dgm:cxn modelId="{1C6D4600-0EC4-E743-A420-28694202F1DB}" type="presParOf" srcId="{A3DD3FC8-02BD-964E-A07D-A1D3890ACE35}" destId="{19AEB731-2370-5142-BCCF-858E310E629F}" srcOrd="0" destOrd="0" presId="urn:microsoft.com/office/officeart/2016/7/layout/RepeatingBendingProcessNew"/>
    <dgm:cxn modelId="{ADB7AB6C-579B-9145-82C1-573B1DFBF525}" type="presParOf" srcId="{ACFDBEAE-E832-6D41-BA31-141E801FF947}" destId="{01EF1CAD-405E-0647-901E-14D6325E2B57}" srcOrd="8" destOrd="0" presId="urn:microsoft.com/office/officeart/2016/7/layout/RepeatingBendingProcessNew"/>
    <dgm:cxn modelId="{C9CF2A6C-AF50-BC4E-B6CD-FDDF3AF2F7C3}" type="presParOf" srcId="{ACFDBEAE-E832-6D41-BA31-141E801FF947}" destId="{CA1F783E-7E9C-B84C-B062-B75D2EBBC6FE}" srcOrd="9" destOrd="0" presId="urn:microsoft.com/office/officeart/2016/7/layout/RepeatingBendingProcessNew"/>
    <dgm:cxn modelId="{FC858066-8704-8543-B951-7BA53A790912}" type="presParOf" srcId="{CA1F783E-7E9C-B84C-B062-B75D2EBBC6FE}" destId="{FB2CECB5-1A66-F547-8509-13ED76ABC77E}" srcOrd="0" destOrd="0" presId="urn:microsoft.com/office/officeart/2016/7/layout/RepeatingBendingProcessNew"/>
    <dgm:cxn modelId="{0E0569E3-8030-1D4C-AA2E-4A267A3AB6CF}" type="presParOf" srcId="{ACFDBEAE-E832-6D41-BA31-141E801FF947}" destId="{6513641C-FCEB-8F48-9576-D0838586B22D}" srcOrd="10" destOrd="0" presId="urn:microsoft.com/office/officeart/2016/7/layout/RepeatingBendingProcessNew"/>
    <dgm:cxn modelId="{A103BBAA-D5B0-1B43-AF03-457A6D2A141D}" type="presParOf" srcId="{ACFDBEAE-E832-6D41-BA31-141E801FF947}" destId="{2FCA7AE5-2B73-C940-8099-BBA15718347A}" srcOrd="11" destOrd="0" presId="urn:microsoft.com/office/officeart/2016/7/layout/RepeatingBendingProcessNew"/>
    <dgm:cxn modelId="{D6CA4AEF-CB3E-F540-B3E2-888A752C565B}" type="presParOf" srcId="{2FCA7AE5-2B73-C940-8099-BBA15718347A}" destId="{403172A2-27E6-1B42-B488-FAD1654D807B}" srcOrd="0" destOrd="0" presId="urn:microsoft.com/office/officeart/2016/7/layout/RepeatingBendingProcessNew"/>
    <dgm:cxn modelId="{A793A74D-34EE-8E4C-90AB-5B3F57E375B8}" type="presParOf" srcId="{ACFDBEAE-E832-6D41-BA31-141E801FF947}" destId="{36745C90-0EAC-EC4C-A144-6AFC4F104C5C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E8EB7E1-402C-433B-9569-2F57E9A8C1F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17CC7C-C803-44BA-A910-5C9FF8478A89}">
      <dgm:prSet/>
      <dgm:spPr/>
      <dgm:t>
        <a:bodyPr/>
        <a:lstStyle/>
        <a:p>
          <a:r>
            <a:rPr lang="en-US" b="0" i="0"/>
            <a:t>Traumatic Brain Injury: Cognitive therapy and Executive Functions: Family psychoeducation and support</a:t>
          </a:r>
          <a:endParaRPr lang="en-US"/>
        </a:p>
      </dgm:t>
    </dgm:pt>
    <dgm:pt modelId="{93B85BEC-C738-480A-BC30-293A759F1A45}" type="parTrans" cxnId="{D3CD9B0E-7D73-4FAC-A5CA-91D636EC32A2}">
      <dgm:prSet/>
      <dgm:spPr/>
      <dgm:t>
        <a:bodyPr/>
        <a:lstStyle/>
        <a:p>
          <a:endParaRPr lang="en-US"/>
        </a:p>
      </dgm:t>
    </dgm:pt>
    <dgm:pt modelId="{7A29E839-640B-4C4F-A420-D79F8DF76D51}" type="sibTrans" cxnId="{D3CD9B0E-7D73-4FAC-A5CA-91D636EC32A2}">
      <dgm:prSet/>
      <dgm:spPr/>
      <dgm:t>
        <a:bodyPr/>
        <a:lstStyle/>
        <a:p>
          <a:endParaRPr lang="en-US"/>
        </a:p>
      </dgm:t>
    </dgm:pt>
    <dgm:pt modelId="{5DD3D39B-363A-40B4-90E9-CCB23FC58540}">
      <dgm:prSet/>
      <dgm:spPr/>
      <dgm:t>
        <a:bodyPr/>
        <a:lstStyle/>
        <a:p>
          <a:r>
            <a:rPr lang="en-US" b="0" i="0"/>
            <a:t>Dyadic Work: Relational therapy and attachment</a:t>
          </a:r>
          <a:endParaRPr lang="en-US"/>
        </a:p>
      </dgm:t>
    </dgm:pt>
    <dgm:pt modelId="{BCE3C248-65DB-4BD8-A978-CF71B8E5C815}" type="parTrans" cxnId="{0910AC9A-04B5-423B-A34C-BB2A7DD97EC2}">
      <dgm:prSet/>
      <dgm:spPr/>
      <dgm:t>
        <a:bodyPr/>
        <a:lstStyle/>
        <a:p>
          <a:endParaRPr lang="en-US"/>
        </a:p>
      </dgm:t>
    </dgm:pt>
    <dgm:pt modelId="{61D33420-229C-4848-A994-0864A3EF8AEB}" type="sibTrans" cxnId="{0910AC9A-04B5-423B-A34C-BB2A7DD97EC2}">
      <dgm:prSet/>
      <dgm:spPr/>
      <dgm:t>
        <a:bodyPr/>
        <a:lstStyle/>
        <a:p>
          <a:endParaRPr lang="en-US"/>
        </a:p>
      </dgm:t>
    </dgm:pt>
    <dgm:pt modelId="{B35F5579-7BF2-47B3-8E90-91269D5A809F}">
      <dgm:prSet/>
      <dgm:spPr/>
      <dgm:t>
        <a:bodyPr/>
        <a:lstStyle/>
        <a:p>
          <a:r>
            <a:rPr lang="en-US" b="0" i="0"/>
            <a:t>Self-regulation: body awareness and sensory processing</a:t>
          </a:r>
          <a:endParaRPr lang="en-US"/>
        </a:p>
      </dgm:t>
    </dgm:pt>
    <dgm:pt modelId="{393D1D99-D8AC-4D99-A238-3289CEF68E9F}" type="parTrans" cxnId="{8F24887A-B1EA-48B4-806B-7E7088A6321F}">
      <dgm:prSet/>
      <dgm:spPr/>
      <dgm:t>
        <a:bodyPr/>
        <a:lstStyle/>
        <a:p>
          <a:endParaRPr lang="en-US"/>
        </a:p>
      </dgm:t>
    </dgm:pt>
    <dgm:pt modelId="{45357ED4-6419-4E16-B10F-026868F5D61C}" type="sibTrans" cxnId="{8F24887A-B1EA-48B4-806B-7E7088A6321F}">
      <dgm:prSet/>
      <dgm:spPr/>
      <dgm:t>
        <a:bodyPr/>
        <a:lstStyle/>
        <a:p>
          <a:endParaRPr lang="en-US"/>
        </a:p>
      </dgm:t>
    </dgm:pt>
    <dgm:pt modelId="{F12B7B54-6C83-4A68-8111-C89311095319}">
      <dgm:prSet/>
      <dgm:spPr/>
      <dgm:t>
        <a:bodyPr/>
        <a:lstStyle/>
        <a:p>
          <a:r>
            <a:rPr lang="en-US" b="0" i="0"/>
            <a:t>Decrease stress and increase competency</a:t>
          </a:r>
          <a:endParaRPr lang="en-US"/>
        </a:p>
      </dgm:t>
    </dgm:pt>
    <dgm:pt modelId="{BA85E2F1-520E-43FA-8F8B-0AF3787E8A24}" type="parTrans" cxnId="{1DA46D44-0A39-4A07-9F35-8AC0E614384E}">
      <dgm:prSet/>
      <dgm:spPr/>
      <dgm:t>
        <a:bodyPr/>
        <a:lstStyle/>
        <a:p>
          <a:endParaRPr lang="en-US"/>
        </a:p>
      </dgm:t>
    </dgm:pt>
    <dgm:pt modelId="{C50A80C9-222D-4D84-8FE2-630695AF476B}" type="sibTrans" cxnId="{1DA46D44-0A39-4A07-9F35-8AC0E614384E}">
      <dgm:prSet/>
      <dgm:spPr/>
      <dgm:t>
        <a:bodyPr/>
        <a:lstStyle/>
        <a:p>
          <a:endParaRPr lang="en-US"/>
        </a:p>
      </dgm:t>
    </dgm:pt>
    <dgm:pt modelId="{0FA30008-2701-724E-A2ED-BEA69CF35F05}" type="pres">
      <dgm:prSet presAssocID="{8E8EB7E1-402C-433B-9569-2F57E9A8C1F2}" presName="diagram" presStyleCnt="0">
        <dgm:presLayoutVars>
          <dgm:dir/>
          <dgm:resizeHandles val="exact"/>
        </dgm:presLayoutVars>
      </dgm:prSet>
      <dgm:spPr/>
    </dgm:pt>
    <dgm:pt modelId="{FE050A45-28B8-CF4B-A477-03E1306BA55E}" type="pres">
      <dgm:prSet presAssocID="{4917CC7C-C803-44BA-A910-5C9FF8478A89}" presName="node" presStyleLbl="node1" presStyleIdx="0" presStyleCnt="4">
        <dgm:presLayoutVars>
          <dgm:bulletEnabled val="1"/>
        </dgm:presLayoutVars>
      </dgm:prSet>
      <dgm:spPr/>
    </dgm:pt>
    <dgm:pt modelId="{A2CE79CD-87C3-644E-9A47-E1D647983B2B}" type="pres">
      <dgm:prSet presAssocID="{7A29E839-640B-4C4F-A420-D79F8DF76D51}" presName="sibTrans" presStyleLbl="sibTrans2D1" presStyleIdx="0" presStyleCnt="3"/>
      <dgm:spPr/>
    </dgm:pt>
    <dgm:pt modelId="{A2ED94DF-D16B-1A42-A950-C072DC5890D2}" type="pres">
      <dgm:prSet presAssocID="{7A29E839-640B-4C4F-A420-D79F8DF76D51}" presName="connectorText" presStyleLbl="sibTrans2D1" presStyleIdx="0" presStyleCnt="3"/>
      <dgm:spPr/>
    </dgm:pt>
    <dgm:pt modelId="{8A045C79-DCF3-A842-A7AB-9DF856195149}" type="pres">
      <dgm:prSet presAssocID="{5DD3D39B-363A-40B4-90E9-CCB23FC58540}" presName="node" presStyleLbl="node1" presStyleIdx="1" presStyleCnt="4">
        <dgm:presLayoutVars>
          <dgm:bulletEnabled val="1"/>
        </dgm:presLayoutVars>
      </dgm:prSet>
      <dgm:spPr/>
    </dgm:pt>
    <dgm:pt modelId="{CC7B8B52-128D-524E-9FE2-33B983ABAE51}" type="pres">
      <dgm:prSet presAssocID="{61D33420-229C-4848-A994-0864A3EF8AEB}" presName="sibTrans" presStyleLbl="sibTrans2D1" presStyleIdx="1" presStyleCnt="3"/>
      <dgm:spPr/>
    </dgm:pt>
    <dgm:pt modelId="{4D0F2C59-9683-2B43-B180-DF7EB446A8DF}" type="pres">
      <dgm:prSet presAssocID="{61D33420-229C-4848-A994-0864A3EF8AEB}" presName="connectorText" presStyleLbl="sibTrans2D1" presStyleIdx="1" presStyleCnt="3"/>
      <dgm:spPr/>
    </dgm:pt>
    <dgm:pt modelId="{F23EE659-C785-FA4C-8140-F167AD899BD3}" type="pres">
      <dgm:prSet presAssocID="{B35F5579-7BF2-47B3-8E90-91269D5A809F}" presName="node" presStyleLbl="node1" presStyleIdx="2" presStyleCnt="4">
        <dgm:presLayoutVars>
          <dgm:bulletEnabled val="1"/>
        </dgm:presLayoutVars>
      </dgm:prSet>
      <dgm:spPr/>
    </dgm:pt>
    <dgm:pt modelId="{0C304F3C-DB9C-0149-B21B-FD72E3580127}" type="pres">
      <dgm:prSet presAssocID="{45357ED4-6419-4E16-B10F-026868F5D61C}" presName="sibTrans" presStyleLbl="sibTrans2D1" presStyleIdx="2" presStyleCnt="3"/>
      <dgm:spPr/>
    </dgm:pt>
    <dgm:pt modelId="{5E1002E9-2BBC-754D-82F2-467B2C369DD1}" type="pres">
      <dgm:prSet presAssocID="{45357ED4-6419-4E16-B10F-026868F5D61C}" presName="connectorText" presStyleLbl="sibTrans2D1" presStyleIdx="2" presStyleCnt="3"/>
      <dgm:spPr/>
    </dgm:pt>
    <dgm:pt modelId="{F8482BDF-687C-FD4A-AB5B-03AA68684BD4}" type="pres">
      <dgm:prSet presAssocID="{F12B7B54-6C83-4A68-8111-C89311095319}" presName="node" presStyleLbl="node1" presStyleIdx="3" presStyleCnt="4">
        <dgm:presLayoutVars>
          <dgm:bulletEnabled val="1"/>
        </dgm:presLayoutVars>
      </dgm:prSet>
      <dgm:spPr/>
    </dgm:pt>
  </dgm:ptLst>
  <dgm:cxnLst>
    <dgm:cxn modelId="{0A9CBB08-F383-4045-8B2E-C47B077367AC}" type="presOf" srcId="{4917CC7C-C803-44BA-A910-5C9FF8478A89}" destId="{FE050A45-28B8-CF4B-A477-03E1306BA55E}" srcOrd="0" destOrd="0" presId="urn:microsoft.com/office/officeart/2005/8/layout/process5"/>
    <dgm:cxn modelId="{D3CD9B0E-7D73-4FAC-A5CA-91D636EC32A2}" srcId="{8E8EB7E1-402C-433B-9569-2F57E9A8C1F2}" destId="{4917CC7C-C803-44BA-A910-5C9FF8478A89}" srcOrd="0" destOrd="0" parTransId="{93B85BEC-C738-480A-BC30-293A759F1A45}" sibTransId="{7A29E839-640B-4C4F-A420-D79F8DF76D51}"/>
    <dgm:cxn modelId="{25385E11-2C8F-2E4F-9846-35417EDEF177}" type="presOf" srcId="{8E8EB7E1-402C-433B-9569-2F57E9A8C1F2}" destId="{0FA30008-2701-724E-A2ED-BEA69CF35F05}" srcOrd="0" destOrd="0" presId="urn:microsoft.com/office/officeart/2005/8/layout/process5"/>
    <dgm:cxn modelId="{B4713420-3228-F347-B9B4-AE5388495FDA}" type="presOf" srcId="{45357ED4-6419-4E16-B10F-026868F5D61C}" destId="{5E1002E9-2BBC-754D-82F2-467B2C369DD1}" srcOrd="1" destOrd="0" presId="urn:microsoft.com/office/officeart/2005/8/layout/process5"/>
    <dgm:cxn modelId="{7A52C129-0295-F144-AE25-489F97AAC48E}" type="presOf" srcId="{5DD3D39B-363A-40B4-90E9-CCB23FC58540}" destId="{8A045C79-DCF3-A842-A7AB-9DF856195149}" srcOrd="0" destOrd="0" presId="urn:microsoft.com/office/officeart/2005/8/layout/process5"/>
    <dgm:cxn modelId="{1DA46D44-0A39-4A07-9F35-8AC0E614384E}" srcId="{8E8EB7E1-402C-433B-9569-2F57E9A8C1F2}" destId="{F12B7B54-6C83-4A68-8111-C89311095319}" srcOrd="3" destOrd="0" parTransId="{BA85E2F1-520E-43FA-8F8B-0AF3787E8A24}" sibTransId="{C50A80C9-222D-4D84-8FE2-630695AF476B}"/>
    <dgm:cxn modelId="{10522E48-A4D2-AD4B-A06A-B419C59EF25D}" type="presOf" srcId="{F12B7B54-6C83-4A68-8111-C89311095319}" destId="{F8482BDF-687C-FD4A-AB5B-03AA68684BD4}" srcOrd="0" destOrd="0" presId="urn:microsoft.com/office/officeart/2005/8/layout/process5"/>
    <dgm:cxn modelId="{5F2C386D-38FB-8841-80C9-B3AFE3D2EF0A}" type="presOf" srcId="{61D33420-229C-4848-A994-0864A3EF8AEB}" destId="{CC7B8B52-128D-524E-9FE2-33B983ABAE51}" srcOrd="0" destOrd="0" presId="urn:microsoft.com/office/officeart/2005/8/layout/process5"/>
    <dgm:cxn modelId="{8F24887A-B1EA-48B4-806B-7E7088A6321F}" srcId="{8E8EB7E1-402C-433B-9569-2F57E9A8C1F2}" destId="{B35F5579-7BF2-47B3-8E90-91269D5A809F}" srcOrd="2" destOrd="0" parTransId="{393D1D99-D8AC-4D99-A238-3289CEF68E9F}" sibTransId="{45357ED4-6419-4E16-B10F-026868F5D61C}"/>
    <dgm:cxn modelId="{B78F0188-9907-C64E-88A7-7582F68AFA29}" type="presOf" srcId="{7A29E839-640B-4C4F-A420-D79F8DF76D51}" destId="{A2CE79CD-87C3-644E-9A47-E1D647983B2B}" srcOrd="0" destOrd="0" presId="urn:microsoft.com/office/officeart/2005/8/layout/process5"/>
    <dgm:cxn modelId="{0910AC9A-04B5-423B-A34C-BB2A7DD97EC2}" srcId="{8E8EB7E1-402C-433B-9569-2F57E9A8C1F2}" destId="{5DD3D39B-363A-40B4-90E9-CCB23FC58540}" srcOrd="1" destOrd="0" parTransId="{BCE3C248-65DB-4BD8-A978-CF71B8E5C815}" sibTransId="{61D33420-229C-4848-A994-0864A3EF8AEB}"/>
    <dgm:cxn modelId="{35D975A4-D6B7-9D42-ACA0-B593718750FF}" type="presOf" srcId="{B35F5579-7BF2-47B3-8E90-91269D5A809F}" destId="{F23EE659-C785-FA4C-8140-F167AD899BD3}" srcOrd="0" destOrd="0" presId="urn:microsoft.com/office/officeart/2005/8/layout/process5"/>
    <dgm:cxn modelId="{A1A42BB5-6853-2E4F-AB75-45E2BFA1C7A6}" type="presOf" srcId="{61D33420-229C-4848-A994-0864A3EF8AEB}" destId="{4D0F2C59-9683-2B43-B180-DF7EB446A8DF}" srcOrd="1" destOrd="0" presId="urn:microsoft.com/office/officeart/2005/8/layout/process5"/>
    <dgm:cxn modelId="{B2AFE2DE-2369-5140-B1AD-E9CEE9AD9440}" type="presOf" srcId="{7A29E839-640B-4C4F-A420-D79F8DF76D51}" destId="{A2ED94DF-D16B-1A42-A950-C072DC5890D2}" srcOrd="1" destOrd="0" presId="urn:microsoft.com/office/officeart/2005/8/layout/process5"/>
    <dgm:cxn modelId="{855B54ED-7B91-8849-BB30-5308D444F2E3}" type="presOf" srcId="{45357ED4-6419-4E16-B10F-026868F5D61C}" destId="{0C304F3C-DB9C-0149-B21B-FD72E3580127}" srcOrd="0" destOrd="0" presId="urn:microsoft.com/office/officeart/2005/8/layout/process5"/>
    <dgm:cxn modelId="{6064962C-5A83-074E-A8BB-DC2BD42147B4}" type="presParOf" srcId="{0FA30008-2701-724E-A2ED-BEA69CF35F05}" destId="{FE050A45-28B8-CF4B-A477-03E1306BA55E}" srcOrd="0" destOrd="0" presId="urn:microsoft.com/office/officeart/2005/8/layout/process5"/>
    <dgm:cxn modelId="{3CD30EAF-E84E-034A-8BCD-0C44E54DE7B3}" type="presParOf" srcId="{0FA30008-2701-724E-A2ED-BEA69CF35F05}" destId="{A2CE79CD-87C3-644E-9A47-E1D647983B2B}" srcOrd="1" destOrd="0" presId="urn:microsoft.com/office/officeart/2005/8/layout/process5"/>
    <dgm:cxn modelId="{3CCB6B84-D748-A34F-BE84-A3BF5D72A08E}" type="presParOf" srcId="{A2CE79CD-87C3-644E-9A47-E1D647983B2B}" destId="{A2ED94DF-D16B-1A42-A950-C072DC5890D2}" srcOrd="0" destOrd="0" presId="urn:microsoft.com/office/officeart/2005/8/layout/process5"/>
    <dgm:cxn modelId="{E2EFA761-BED1-6F46-9A6D-4E005329DA6B}" type="presParOf" srcId="{0FA30008-2701-724E-A2ED-BEA69CF35F05}" destId="{8A045C79-DCF3-A842-A7AB-9DF856195149}" srcOrd="2" destOrd="0" presId="urn:microsoft.com/office/officeart/2005/8/layout/process5"/>
    <dgm:cxn modelId="{0ED23D54-F499-7845-ACDB-E4AAD585021A}" type="presParOf" srcId="{0FA30008-2701-724E-A2ED-BEA69CF35F05}" destId="{CC7B8B52-128D-524E-9FE2-33B983ABAE51}" srcOrd="3" destOrd="0" presId="urn:microsoft.com/office/officeart/2005/8/layout/process5"/>
    <dgm:cxn modelId="{AFFC4A9D-918E-774F-96B9-24D85BAC0176}" type="presParOf" srcId="{CC7B8B52-128D-524E-9FE2-33B983ABAE51}" destId="{4D0F2C59-9683-2B43-B180-DF7EB446A8DF}" srcOrd="0" destOrd="0" presId="urn:microsoft.com/office/officeart/2005/8/layout/process5"/>
    <dgm:cxn modelId="{5560844A-D6AD-794A-A21D-8132B783A1B6}" type="presParOf" srcId="{0FA30008-2701-724E-A2ED-BEA69CF35F05}" destId="{F23EE659-C785-FA4C-8140-F167AD899BD3}" srcOrd="4" destOrd="0" presId="urn:microsoft.com/office/officeart/2005/8/layout/process5"/>
    <dgm:cxn modelId="{4DFB49D8-17F5-2A4C-A0CE-349CAA17D62A}" type="presParOf" srcId="{0FA30008-2701-724E-A2ED-BEA69CF35F05}" destId="{0C304F3C-DB9C-0149-B21B-FD72E3580127}" srcOrd="5" destOrd="0" presId="urn:microsoft.com/office/officeart/2005/8/layout/process5"/>
    <dgm:cxn modelId="{9B3C5FDC-1D8B-1547-9E96-239A11DBDCCB}" type="presParOf" srcId="{0C304F3C-DB9C-0149-B21B-FD72E3580127}" destId="{5E1002E9-2BBC-754D-82F2-467B2C369DD1}" srcOrd="0" destOrd="0" presId="urn:microsoft.com/office/officeart/2005/8/layout/process5"/>
    <dgm:cxn modelId="{458E13B0-1356-C44A-938B-5440841B4C73}" type="presParOf" srcId="{0FA30008-2701-724E-A2ED-BEA69CF35F05}" destId="{F8482BDF-687C-FD4A-AB5B-03AA68684BD4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181FCD-9BAB-4BA4-B058-7D52C72A91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13E0E2E-4C0E-4474-8213-1B8AF5307C2C}">
      <dgm:prSet/>
      <dgm:spPr/>
      <dgm:t>
        <a:bodyPr/>
        <a:lstStyle/>
        <a:p>
          <a:r>
            <a:rPr lang="en-US" i="1"/>
            <a:t>Each children’s group session, approximately 15 minutes is spent reviewing information</a:t>
          </a:r>
          <a:r>
            <a:rPr lang="en-US"/>
            <a:t> </a:t>
          </a:r>
          <a:r>
            <a:rPr lang="en-US" i="1"/>
            <a:t>from previous weeks and introducing the current week’s goals. </a:t>
          </a:r>
          <a:endParaRPr lang="en-US"/>
        </a:p>
      </dgm:t>
    </dgm:pt>
    <dgm:pt modelId="{72BA5243-F8F4-42E2-96A8-B108C9DAEBDE}" type="parTrans" cxnId="{E1783044-1272-46D9-9841-32CB6339AE95}">
      <dgm:prSet/>
      <dgm:spPr/>
      <dgm:t>
        <a:bodyPr/>
        <a:lstStyle/>
        <a:p>
          <a:endParaRPr lang="en-US"/>
        </a:p>
      </dgm:t>
    </dgm:pt>
    <dgm:pt modelId="{F35A1D1A-5251-42FE-BF0E-E99091B29355}" type="sibTrans" cxnId="{E1783044-1272-46D9-9841-32CB6339AE95}">
      <dgm:prSet/>
      <dgm:spPr/>
      <dgm:t>
        <a:bodyPr/>
        <a:lstStyle/>
        <a:p>
          <a:endParaRPr lang="en-US"/>
        </a:p>
      </dgm:t>
    </dgm:pt>
    <dgm:pt modelId="{A8B546E6-9008-4845-A168-119276E25692}">
      <dgm:prSet/>
      <dgm:spPr/>
      <dgm:t>
        <a:bodyPr/>
        <a:lstStyle/>
        <a:p>
          <a:r>
            <a:rPr lang="en-US" i="1"/>
            <a:t>The remainder of the session with the</a:t>
          </a:r>
          <a:r>
            <a:rPr lang="en-US"/>
            <a:t> </a:t>
          </a:r>
          <a:r>
            <a:rPr lang="en-US" i="1"/>
            <a:t>children (approximately 45 minutes) focuses on activities designed to teach and reinforce the week’s</a:t>
          </a:r>
          <a:r>
            <a:rPr lang="en-US"/>
            <a:t> </a:t>
          </a:r>
          <a:r>
            <a:rPr lang="en-US" i="1"/>
            <a:t>target goal. </a:t>
          </a:r>
          <a:endParaRPr lang="en-US"/>
        </a:p>
      </dgm:t>
    </dgm:pt>
    <dgm:pt modelId="{94C40F1B-3013-4A7B-A34D-58EB73F189BC}" type="parTrans" cxnId="{1A835C21-6E7E-4B7D-AE8D-784D3634837A}">
      <dgm:prSet/>
      <dgm:spPr/>
      <dgm:t>
        <a:bodyPr/>
        <a:lstStyle/>
        <a:p>
          <a:endParaRPr lang="en-US"/>
        </a:p>
      </dgm:t>
    </dgm:pt>
    <dgm:pt modelId="{A3408FFD-76B5-4197-86F3-923E529D7C59}" type="sibTrans" cxnId="{1A835C21-6E7E-4B7D-AE8D-784D3634837A}">
      <dgm:prSet/>
      <dgm:spPr/>
      <dgm:t>
        <a:bodyPr/>
        <a:lstStyle/>
        <a:p>
          <a:endParaRPr lang="en-US"/>
        </a:p>
      </dgm:t>
    </dgm:pt>
    <dgm:pt modelId="{A655F350-82EC-40C8-B251-65F43D668859}">
      <dgm:prSet/>
      <dgm:spPr/>
      <dgm:t>
        <a:bodyPr/>
        <a:lstStyle/>
        <a:p>
          <a:r>
            <a:rPr lang="en-US" i="1"/>
            <a:t>The final 15 to 20 minutes of each session merges the children’s group with the parents’</a:t>
          </a:r>
          <a:r>
            <a:rPr lang="en-US"/>
            <a:t> </a:t>
          </a:r>
          <a:r>
            <a:rPr lang="en-US" i="1"/>
            <a:t>group in order to explain to the parents what they children have been doing, review assignments from</a:t>
          </a:r>
          <a:r>
            <a:rPr lang="en-US"/>
            <a:t> </a:t>
          </a:r>
          <a:r>
            <a:rPr lang="en-US" i="1"/>
            <a:t>previous weeks, and practice activities together. </a:t>
          </a:r>
          <a:endParaRPr lang="en-US"/>
        </a:p>
      </dgm:t>
    </dgm:pt>
    <dgm:pt modelId="{4B810741-A9E7-44B0-82C7-7E862CBB9A0B}" type="parTrans" cxnId="{5CB5956E-C7B6-445D-86E3-0C059CEFCFF4}">
      <dgm:prSet/>
      <dgm:spPr/>
      <dgm:t>
        <a:bodyPr/>
        <a:lstStyle/>
        <a:p>
          <a:endParaRPr lang="en-US"/>
        </a:p>
      </dgm:t>
    </dgm:pt>
    <dgm:pt modelId="{6C63AE98-FFB7-4B5A-9127-1D9B0DC3D756}" type="sibTrans" cxnId="{5CB5956E-C7B6-445D-86E3-0C059CEFCFF4}">
      <dgm:prSet/>
      <dgm:spPr/>
      <dgm:t>
        <a:bodyPr/>
        <a:lstStyle/>
        <a:p>
          <a:endParaRPr lang="en-US"/>
        </a:p>
      </dgm:t>
    </dgm:pt>
    <dgm:pt modelId="{BE9068EE-EC44-4141-BC75-6D39523C3A13}" type="pres">
      <dgm:prSet presAssocID="{EC181FCD-9BAB-4BA4-B058-7D52C72A9154}" presName="linear" presStyleCnt="0">
        <dgm:presLayoutVars>
          <dgm:animLvl val="lvl"/>
          <dgm:resizeHandles val="exact"/>
        </dgm:presLayoutVars>
      </dgm:prSet>
      <dgm:spPr/>
    </dgm:pt>
    <dgm:pt modelId="{F5986A36-A331-4745-89BF-3E3F3CC719AD}" type="pres">
      <dgm:prSet presAssocID="{513E0E2E-4C0E-4474-8213-1B8AF5307C2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E31ACF6-DDDB-4E48-B007-9661B1CAF9E5}" type="pres">
      <dgm:prSet presAssocID="{F35A1D1A-5251-42FE-BF0E-E99091B29355}" presName="spacer" presStyleCnt="0"/>
      <dgm:spPr/>
    </dgm:pt>
    <dgm:pt modelId="{2955BB78-F9B8-B040-915A-DF5EA49FB646}" type="pres">
      <dgm:prSet presAssocID="{A8B546E6-9008-4845-A168-119276E256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42E09-2EB4-294F-8CE4-EE497907A61A}" type="pres">
      <dgm:prSet presAssocID="{A3408FFD-76B5-4197-86F3-923E529D7C59}" presName="spacer" presStyleCnt="0"/>
      <dgm:spPr/>
    </dgm:pt>
    <dgm:pt modelId="{29482E93-067B-EB48-A529-0EDACD6051C9}" type="pres">
      <dgm:prSet presAssocID="{A655F350-82EC-40C8-B251-65F43D6688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835C21-6E7E-4B7D-AE8D-784D3634837A}" srcId="{EC181FCD-9BAB-4BA4-B058-7D52C72A9154}" destId="{A8B546E6-9008-4845-A168-119276E25692}" srcOrd="1" destOrd="0" parTransId="{94C40F1B-3013-4A7B-A34D-58EB73F189BC}" sibTransId="{A3408FFD-76B5-4197-86F3-923E529D7C59}"/>
    <dgm:cxn modelId="{E1783044-1272-46D9-9841-32CB6339AE95}" srcId="{EC181FCD-9BAB-4BA4-B058-7D52C72A9154}" destId="{513E0E2E-4C0E-4474-8213-1B8AF5307C2C}" srcOrd="0" destOrd="0" parTransId="{72BA5243-F8F4-42E2-96A8-B108C9DAEBDE}" sibTransId="{F35A1D1A-5251-42FE-BF0E-E99091B29355}"/>
    <dgm:cxn modelId="{C190354E-B233-3A46-9024-304327EAD0E7}" type="presOf" srcId="{A8B546E6-9008-4845-A168-119276E25692}" destId="{2955BB78-F9B8-B040-915A-DF5EA49FB646}" srcOrd="0" destOrd="0" presId="urn:microsoft.com/office/officeart/2005/8/layout/vList2"/>
    <dgm:cxn modelId="{EDB35B4E-334F-7342-87C5-AFE8857D52BB}" type="presOf" srcId="{513E0E2E-4C0E-4474-8213-1B8AF5307C2C}" destId="{F5986A36-A331-4745-89BF-3E3F3CC719AD}" srcOrd="0" destOrd="0" presId="urn:microsoft.com/office/officeart/2005/8/layout/vList2"/>
    <dgm:cxn modelId="{5CB5956E-C7B6-445D-86E3-0C059CEFCFF4}" srcId="{EC181FCD-9BAB-4BA4-B058-7D52C72A9154}" destId="{A655F350-82EC-40C8-B251-65F43D668859}" srcOrd="2" destOrd="0" parTransId="{4B810741-A9E7-44B0-82C7-7E862CBB9A0B}" sibTransId="{6C63AE98-FFB7-4B5A-9127-1D9B0DC3D756}"/>
    <dgm:cxn modelId="{61D08685-20D7-3541-85A9-0DCFE3EA764F}" type="presOf" srcId="{EC181FCD-9BAB-4BA4-B058-7D52C72A9154}" destId="{BE9068EE-EC44-4141-BC75-6D39523C3A13}" srcOrd="0" destOrd="0" presId="urn:microsoft.com/office/officeart/2005/8/layout/vList2"/>
    <dgm:cxn modelId="{01219B9B-8E77-8C45-86A9-6C26918274C3}" type="presOf" srcId="{A655F350-82EC-40C8-B251-65F43D668859}" destId="{29482E93-067B-EB48-A529-0EDACD6051C9}" srcOrd="0" destOrd="0" presId="urn:microsoft.com/office/officeart/2005/8/layout/vList2"/>
    <dgm:cxn modelId="{970A0035-1B78-C94B-8540-DF265CAF81A6}" type="presParOf" srcId="{BE9068EE-EC44-4141-BC75-6D39523C3A13}" destId="{F5986A36-A331-4745-89BF-3E3F3CC719AD}" srcOrd="0" destOrd="0" presId="urn:microsoft.com/office/officeart/2005/8/layout/vList2"/>
    <dgm:cxn modelId="{A81AC10C-1117-E84D-BF48-2007F33AD862}" type="presParOf" srcId="{BE9068EE-EC44-4141-BC75-6D39523C3A13}" destId="{1E31ACF6-DDDB-4E48-B007-9661B1CAF9E5}" srcOrd="1" destOrd="0" presId="urn:microsoft.com/office/officeart/2005/8/layout/vList2"/>
    <dgm:cxn modelId="{E1CDB73F-66A0-9149-9AE5-4F9F85E460F6}" type="presParOf" srcId="{BE9068EE-EC44-4141-BC75-6D39523C3A13}" destId="{2955BB78-F9B8-B040-915A-DF5EA49FB646}" srcOrd="2" destOrd="0" presId="urn:microsoft.com/office/officeart/2005/8/layout/vList2"/>
    <dgm:cxn modelId="{DFACB30C-37E6-F943-BDA5-475C6291E3EC}" type="presParOf" srcId="{BE9068EE-EC44-4141-BC75-6D39523C3A13}" destId="{D6342E09-2EB4-294F-8CE4-EE497907A61A}" srcOrd="3" destOrd="0" presId="urn:microsoft.com/office/officeart/2005/8/layout/vList2"/>
    <dgm:cxn modelId="{983EC46E-8FAA-ED49-BC79-A947E1EB7CFF}" type="presParOf" srcId="{BE9068EE-EC44-4141-BC75-6D39523C3A13}" destId="{29482E93-067B-EB48-A529-0EDACD6051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BF1B32D-B680-4B99-862A-E623CC8A0B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2120D80-3311-4B09-BB37-E262BDBDB55A}">
      <dgm:prSet/>
      <dgm:spPr/>
      <dgm:t>
        <a:bodyPr/>
        <a:lstStyle/>
        <a:p>
          <a:r>
            <a:rPr lang="en-US" b="0" i="1"/>
            <a:t>The second session continues to build group cohesion, as well as help</a:t>
          </a:r>
          <a:r>
            <a:rPr lang="en-US" b="0" i="0"/>
            <a:t> </a:t>
          </a:r>
          <a:r>
            <a:rPr lang="en-US" b="0" i="1"/>
            <a:t>group members begin to understand individual differences, which is</a:t>
          </a:r>
          <a:r>
            <a:rPr lang="en-US" b="0" i="0"/>
            <a:t> </a:t>
          </a:r>
          <a:r>
            <a:rPr lang="en-US" b="0" i="1"/>
            <a:t>important to promoting healthy self-esteem. </a:t>
          </a:r>
          <a:endParaRPr lang="en-US"/>
        </a:p>
      </dgm:t>
    </dgm:pt>
    <dgm:pt modelId="{CAA728C9-DBD1-4436-9478-B22ECD3DB730}" type="parTrans" cxnId="{899FEDCE-9691-43BC-B762-1976221D84BC}">
      <dgm:prSet/>
      <dgm:spPr/>
      <dgm:t>
        <a:bodyPr/>
        <a:lstStyle/>
        <a:p>
          <a:endParaRPr lang="en-US"/>
        </a:p>
      </dgm:t>
    </dgm:pt>
    <dgm:pt modelId="{9BD02769-8E65-41DD-87B9-595A47E4AB8E}" type="sibTrans" cxnId="{899FEDCE-9691-43BC-B762-1976221D84BC}">
      <dgm:prSet/>
      <dgm:spPr/>
      <dgm:t>
        <a:bodyPr/>
        <a:lstStyle/>
        <a:p>
          <a:endParaRPr lang="en-US"/>
        </a:p>
      </dgm:t>
    </dgm:pt>
    <dgm:pt modelId="{DA52EA64-AF64-4842-9702-4E3076859D39}">
      <dgm:prSet/>
      <dgm:spPr/>
      <dgm:t>
        <a:bodyPr/>
        <a:lstStyle/>
        <a:p>
          <a:r>
            <a:rPr lang="en-US" b="0" i="1"/>
            <a:t>The leaders emphasize self monitoring</a:t>
          </a:r>
          <a:r>
            <a:rPr lang="en-US" b="0" i="0"/>
            <a:t> </a:t>
          </a:r>
          <a:r>
            <a:rPr lang="en-US" b="0" i="1"/>
            <a:t>and present various strategies children can use to change their</a:t>
          </a:r>
          <a:r>
            <a:rPr lang="en-US" b="0" i="0"/>
            <a:t> </a:t>
          </a:r>
          <a:r>
            <a:rPr lang="en-US" b="0" i="1"/>
            <a:t>engine speeds. </a:t>
          </a:r>
          <a:endParaRPr lang="en-US"/>
        </a:p>
      </dgm:t>
    </dgm:pt>
    <dgm:pt modelId="{6F4F6AFC-82AF-4C32-9971-BA23EF046A5F}" type="parTrans" cxnId="{FAB2C4EE-C72A-459F-BB64-04070E98A637}">
      <dgm:prSet/>
      <dgm:spPr/>
      <dgm:t>
        <a:bodyPr/>
        <a:lstStyle/>
        <a:p>
          <a:endParaRPr lang="en-US"/>
        </a:p>
      </dgm:t>
    </dgm:pt>
    <dgm:pt modelId="{CA9455B0-390F-499D-9AA3-240561ECBFFC}" type="sibTrans" cxnId="{FAB2C4EE-C72A-459F-BB64-04070E98A637}">
      <dgm:prSet/>
      <dgm:spPr/>
      <dgm:t>
        <a:bodyPr/>
        <a:lstStyle/>
        <a:p>
          <a:endParaRPr lang="en-US"/>
        </a:p>
      </dgm:t>
    </dgm:pt>
    <dgm:pt modelId="{A09919F1-9C80-47FD-8F47-DF6D6A29F53A}">
      <dgm:prSet/>
      <dgm:spPr/>
      <dgm:t>
        <a:bodyPr/>
        <a:lstStyle/>
        <a:p>
          <a:r>
            <a:rPr lang="en-US" b="0" i="1"/>
            <a:t>The parent/child component provides an opportunity for</a:t>
          </a:r>
          <a:r>
            <a:rPr lang="en-US" b="0" i="0"/>
            <a:t> t</a:t>
          </a:r>
          <a:r>
            <a:rPr lang="en-US" b="0" i="1"/>
            <a:t>he children to practice identifying their engine speeds with the help of parents</a:t>
          </a:r>
          <a:endParaRPr lang="en-US"/>
        </a:p>
      </dgm:t>
    </dgm:pt>
    <dgm:pt modelId="{4FCB57FD-7904-4567-9E9C-FD732181A42B}" type="parTrans" cxnId="{546A1918-0AF6-4815-970C-740589532F83}">
      <dgm:prSet/>
      <dgm:spPr/>
      <dgm:t>
        <a:bodyPr/>
        <a:lstStyle/>
        <a:p>
          <a:endParaRPr lang="en-US"/>
        </a:p>
      </dgm:t>
    </dgm:pt>
    <dgm:pt modelId="{F4E28B69-9AD7-44CC-83B2-3DD7A95463DC}" type="sibTrans" cxnId="{546A1918-0AF6-4815-970C-740589532F83}">
      <dgm:prSet/>
      <dgm:spPr/>
      <dgm:t>
        <a:bodyPr/>
        <a:lstStyle/>
        <a:p>
          <a:endParaRPr lang="en-US"/>
        </a:p>
      </dgm:t>
    </dgm:pt>
    <dgm:pt modelId="{35E0B0D3-9E9F-1046-ABB7-BB3DD49D151A}" type="pres">
      <dgm:prSet presAssocID="{7BF1B32D-B680-4B99-862A-E623CC8A0B76}" presName="linear" presStyleCnt="0">
        <dgm:presLayoutVars>
          <dgm:animLvl val="lvl"/>
          <dgm:resizeHandles val="exact"/>
        </dgm:presLayoutVars>
      </dgm:prSet>
      <dgm:spPr/>
    </dgm:pt>
    <dgm:pt modelId="{85EE1346-8944-9548-9040-5E7303AEEB32}" type="pres">
      <dgm:prSet presAssocID="{62120D80-3311-4B09-BB37-E262BDBDB55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8E28E9D-1853-2345-A1E0-4D6E7E9FD10E}" type="pres">
      <dgm:prSet presAssocID="{9BD02769-8E65-41DD-87B9-595A47E4AB8E}" presName="spacer" presStyleCnt="0"/>
      <dgm:spPr/>
    </dgm:pt>
    <dgm:pt modelId="{93434941-E9E3-BE46-9007-8878F918FD80}" type="pres">
      <dgm:prSet presAssocID="{DA52EA64-AF64-4842-9702-4E3076859D3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D9FC6D7-B756-F248-BC31-58DADFBDAF5B}" type="pres">
      <dgm:prSet presAssocID="{CA9455B0-390F-499D-9AA3-240561ECBFFC}" presName="spacer" presStyleCnt="0"/>
      <dgm:spPr/>
    </dgm:pt>
    <dgm:pt modelId="{3A1446A0-9F8A-1142-AC8B-8FC08C47FE5F}" type="pres">
      <dgm:prSet presAssocID="{A09919F1-9C80-47FD-8F47-DF6D6A29F53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4876E0E-7805-EF42-BB89-D35CDCB773D8}" type="presOf" srcId="{62120D80-3311-4B09-BB37-E262BDBDB55A}" destId="{85EE1346-8944-9548-9040-5E7303AEEB32}" srcOrd="0" destOrd="0" presId="urn:microsoft.com/office/officeart/2005/8/layout/vList2"/>
    <dgm:cxn modelId="{546A1918-0AF6-4815-970C-740589532F83}" srcId="{7BF1B32D-B680-4B99-862A-E623CC8A0B76}" destId="{A09919F1-9C80-47FD-8F47-DF6D6A29F53A}" srcOrd="2" destOrd="0" parTransId="{4FCB57FD-7904-4567-9E9C-FD732181A42B}" sibTransId="{F4E28B69-9AD7-44CC-83B2-3DD7A95463DC}"/>
    <dgm:cxn modelId="{4135D043-1ECE-3C42-8265-3000964E7B8F}" type="presOf" srcId="{DA52EA64-AF64-4842-9702-4E3076859D39}" destId="{93434941-E9E3-BE46-9007-8878F918FD80}" srcOrd="0" destOrd="0" presId="urn:microsoft.com/office/officeart/2005/8/layout/vList2"/>
    <dgm:cxn modelId="{3C829C89-7122-E649-883E-428D7E03128F}" type="presOf" srcId="{7BF1B32D-B680-4B99-862A-E623CC8A0B76}" destId="{35E0B0D3-9E9F-1046-ABB7-BB3DD49D151A}" srcOrd="0" destOrd="0" presId="urn:microsoft.com/office/officeart/2005/8/layout/vList2"/>
    <dgm:cxn modelId="{DAB07DA5-E376-D549-A220-1FC81413F6D0}" type="presOf" srcId="{A09919F1-9C80-47FD-8F47-DF6D6A29F53A}" destId="{3A1446A0-9F8A-1142-AC8B-8FC08C47FE5F}" srcOrd="0" destOrd="0" presId="urn:microsoft.com/office/officeart/2005/8/layout/vList2"/>
    <dgm:cxn modelId="{899FEDCE-9691-43BC-B762-1976221D84BC}" srcId="{7BF1B32D-B680-4B99-862A-E623CC8A0B76}" destId="{62120D80-3311-4B09-BB37-E262BDBDB55A}" srcOrd="0" destOrd="0" parTransId="{CAA728C9-DBD1-4436-9478-B22ECD3DB730}" sibTransId="{9BD02769-8E65-41DD-87B9-595A47E4AB8E}"/>
    <dgm:cxn modelId="{FAB2C4EE-C72A-459F-BB64-04070E98A637}" srcId="{7BF1B32D-B680-4B99-862A-E623CC8A0B76}" destId="{DA52EA64-AF64-4842-9702-4E3076859D39}" srcOrd="1" destOrd="0" parTransId="{6F4F6AFC-82AF-4C32-9971-BA23EF046A5F}" sibTransId="{CA9455B0-390F-499D-9AA3-240561ECBFFC}"/>
    <dgm:cxn modelId="{268221F2-BE44-D347-B812-A0C4401A0974}" type="presParOf" srcId="{35E0B0D3-9E9F-1046-ABB7-BB3DD49D151A}" destId="{85EE1346-8944-9548-9040-5E7303AEEB32}" srcOrd="0" destOrd="0" presId="urn:microsoft.com/office/officeart/2005/8/layout/vList2"/>
    <dgm:cxn modelId="{D5FA0F6B-3E8B-DE4F-BF3B-03A4E04646D8}" type="presParOf" srcId="{35E0B0D3-9E9F-1046-ABB7-BB3DD49D151A}" destId="{D8E28E9D-1853-2345-A1E0-4D6E7E9FD10E}" srcOrd="1" destOrd="0" presId="urn:microsoft.com/office/officeart/2005/8/layout/vList2"/>
    <dgm:cxn modelId="{0A0EAD3D-08C4-1D4B-8C9C-229B51E17F22}" type="presParOf" srcId="{35E0B0D3-9E9F-1046-ABB7-BB3DD49D151A}" destId="{93434941-E9E3-BE46-9007-8878F918FD80}" srcOrd="2" destOrd="0" presId="urn:microsoft.com/office/officeart/2005/8/layout/vList2"/>
    <dgm:cxn modelId="{72F91AA0-BCF9-EC47-B9FB-ACDB5FEA5D66}" type="presParOf" srcId="{35E0B0D3-9E9F-1046-ABB7-BB3DD49D151A}" destId="{FD9FC6D7-B756-F248-BC31-58DADFBDAF5B}" srcOrd="3" destOrd="0" presId="urn:microsoft.com/office/officeart/2005/8/layout/vList2"/>
    <dgm:cxn modelId="{EABBCBDC-4CBD-4D41-9432-2558A645B321}" type="presParOf" srcId="{35E0B0D3-9E9F-1046-ABB7-BB3DD49D151A}" destId="{3A1446A0-9F8A-1142-AC8B-8FC08C47FE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D16F2-426D-9D49-8BEC-4DC570AD04E1}">
      <dsp:nvSpPr>
        <dsp:cNvPr id="0" name=""/>
        <dsp:cNvSpPr/>
      </dsp:nvSpPr>
      <dsp:spPr>
        <a:xfrm>
          <a:off x="0" y="45894"/>
          <a:ext cx="4664075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Parent training and education</a:t>
          </a:r>
          <a:endParaRPr lang="en-US" sz="2100" kern="1200"/>
        </a:p>
      </dsp:txBody>
      <dsp:txXfrm>
        <a:off x="40724" y="86618"/>
        <a:ext cx="4582627" cy="752780"/>
      </dsp:txXfrm>
    </dsp:sp>
    <dsp:sp modelId="{71E6DFF6-64B6-7A45-AB37-DBEAA14581D1}">
      <dsp:nvSpPr>
        <dsp:cNvPr id="0" name=""/>
        <dsp:cNvSpPr/>
      </dsp:nvSpPr>
      <dsp:spPr>
        <a:xfrm>
          <a:off x="0" y="940602"/>
          <a:ext cx="4664075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Explicit instruction</a:t>
          </a:r>
          <a:endParaRPr lang="en-US" sz="2100" kern="1200"/>
        </a:p>
      </dsp:txBody>
      <dsp:txXfrm>
        <a:off x="40724" y="981326"/>
        <a:ext cx="4582627" cy="752780"/>
      </dsp:txXfrm>
    </dsp:sp>
    <dsp:sp modelId="{0D9318FC-01E7-6643-B0D4-E35E08546223}">
      <dsp:nvSpPr>
        <dsp:cNvPr id="0" name=""/>
        <dsp:cNvSpPr/>
      </dsp:nvSpPr>
      <dsp:spPr>
        <a:xfrm>
          <a:off x="0" y="1835311"/>
          <a:ext cx="4664075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Using community resources</a:t>
          </a:r>
          <a:endParaRPr lang="en-US" sz="2100" kern="1200"/>
        </a:p>
      </dsp:txBody>
      <dsp:txXfrm>
        <a:off x="40724" y="1876035"/>
        <a:ext cx="4582627" cy="752780"/>
      </dsp:txXfrm>
    </dsp:sp>
    <dsp:sp modelId="{D9962CBA-6AA9-7E4D-9F19-02E2C5F2ADBA}">
      <dsp:nvSpPr>
        <dsp:cNvPr id="0" name=""/>
        <dsp:cNvSpPr/>
      </dsp:nvSpPr>
      <dsp:spPr>
        <a:xfrm>
          <a:off x="0" y="2730019"/>
          <a:ext cx="4664075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Including parents as agents of change</a:t>
          </a:r>
          <a:endParaRPr lang="en-US" sz="2100" kern="1200"/>
        </a:p>
      </dsp:txBody>
      <dsp:txXfrm>
        <a:off x="40724" y="2770743"/>
        <a:ext cx="4582627" cy="75278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FFC84-675C-6D4A-88BC-25D27B10A159}">
      <dsp:nvSpPr>
        <dsp:cNvPr id="0" name=""/>
        <dsp:cNvSpPr/>
      </dsp:nvSpPr>
      <dsp:spPr>
        <a:xfrm>
          <a:off x="0" y="0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In session 3, the leaders begin to provide more specific tools and strategies</a:t>
          </a:r>
          <a:r>
            <a:rPr lang="en-US" sz="1400" kern="1200"/>
            <a:t> </a:t>
          </a:r>
          <a:r>
            <a:rPr lang="en-US" sz="1400" i="1" kern="1200"/>
            <a:t>for the children to use at home to monitor their engine speeds. </a:t>
          </a:r>
          <a:endParaRPr lang="en-US" sz="1400" kern="1200"/>
        </a:p>
      </dsp:txBody>
      <dsp:txXfrm>
        <a:off x="22054" y="22054"/>
        <a:ext cx="6824144" cy="708882"/>
      </dsp:txXfrm>
    </dsp:sp>
    <dsp:sp modelId="{095D52EB-A42C-1D44-9CD4-808E5D2DED23}">
      <dsp:nvSpPr>
        <dsp:cNvPr id="0" name=""/>
        <dsp:cNvSpPr/>
      </dsp:nvSpPr>
      <dsp:spPr>
        <a:xfrm>
          <a:off x="644900" y="889897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engine</a:t>
          </a:r>
          <a:r>
            <a:rPr lang="en-US" sz="1400" kern="1200"/>
            <a:t> </a:t>
          </a:r>
          <a:r>
            <a:rPr lang="en-US" sz="1400" i="1" kern="1200"/>
            <a:t>speed concept continues to be emphasized, including having the children</a:t>
          </a:r>
          <a:r>
            <a:rPr lang="en-US" sz="1400" kern="1200"/>
            <a:t> </a:t>
          </a:r>
          <a:r>
            <a:rPr lang="en-US" sz="1400" i="1" kern="1200"/>
            <a:t>create their own speedometer to take home. </a:t>
          </a:r>
          <a:endParaRPr lang="en-US" sz="1400" kern="1200"/>
        </a:p>
      </dsp:txBody>
      <dsp:txXfrm>
        <a:off x="666954" y="911951"/>
        <a:ext cx="6521854" cy="708882"/>
      </dsp:txXfrm>
    </dsp:sp>
    <dsp:sp modelId="{1BF3B34A-5FFF-A845-B64F-5841160563F6}">
      <dsp:nvSpPr>
        <dsp:cNvPr id="0" name=""/>
        <dsp:cNvSpPr/>
      </dsp:nvSpPr>
      <dsp:spPr>
        <a:xfrm>
          <a:off x="1280175" y="1779795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children and parents are</a:t>
          </a:r>
          <a:r>
            <a:rPr lang="en-US" sz="1400" kern="1200"/>
            <a:t> </a:t>
          </a:r>
          <a:r>
            <a:rPr lang="en-US" sz="1400" i="1" kern="1200"/>
            <a:t>given a homework assignment to monitor the children’s engine speeds to</a:t>
          </a:r>
          <a:r>
            <a:rPr lang="en-US" sz="1400" kern="1200"/>
            <a:t> </a:t>
          </a:r>
          <a:r>
            <a:rPr lang="en-US" sz="1400" i="1" kern="1200"/>
            <a:t>see how their engine speeds change throughout the day. </a:t>
          </a:r>
          <a:endParaRPr lang="en-US" sz="1400" kern="1200"/>
        </a:p>
      </dsp:txBody>
      <dsp:txXfrm>
        <a:off x="1302229" y="1801849"/>
        <a:ext cx="6531479" cy="708882"/>
      </dsp:txXfrm>
    </dsp:sp>
    <dsp:sp modelId="{5F146F61-1DB6-1A41-AF92-DCDDACD49182}">
      <dsp:nvSpPr>
        <dsp:cNvPr id="0" name=""/>
        <dsp:cNvSpPr/>
      </dsp:nvSpPr>
      <dsp:spPr>
        <a:xfrm>
          <a:off x="1925076" y="2669692"/>
          <a:ext cx="7700306" cy="7529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joint session</a:t>
          </a:r>
          <a:r>
            <a:rPr lang="en-US" sz="1400" kern="1200"/>
            <a:t> </a:t>
          </a:r>
          <a:r>
            <a:rPr lang="en-US" sz="1400" i="1" kern="1200"/>
            <a:t>between the children and parents demonstrates and teaches a relaxation</a:t>
          </a:r>
          <a:r>
            <a:rPr lang="en-US" sz="1400" kern="1200"/>
            <a:t> </a:t>
          </a:r>
          <a:r>
            <a:rPr lang="en-US" sz="1400" i="1" kern="1200"/>
            <a:t>exercise that children and parents can practice at home to change engine speed when child is dysregulated.</a:t>
          </a:r>
          <a:endParaRPr lang="en-US" sz="1400" kern="1200"/>
        </a:p>
      </dsp:txBody>
      <dsp:txXfrm>
        <a:off x="1947130" y="2691746"/>
        <a:ext cx="6521854" cy="708882"/>
      </dsp:txXfrm>
    </dsp:sp>
    <dsp:sp modelId="{8EC4E460-A36E-AA47-B148-870E281EE4A6}">
      <dsp:nvSpPr>
        <dsp:cNvPr id="0" name=""/>
        <dsp:cNvSpPr/>
      </dsp:nvSpPr>
      <dsp:spPr>
        <a:xfrm>
          <a:off x="7210862" y="576722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320987" y="576722"/>
        <a:ext cx="269193" cy="368306"/>
      </dsp:txXfrm>
    </dsp:sp>
    <dsp:sp modelId="{550B2477-2628-A54D-9631-2640EC071BE0}">
      <dsp:nvSpPr>
        <dsp:cNvPr id="0" name=""/>
        <dsp:cNvSpPr/>
      </dsp:nvSpPr>
      <dsp:spPr>
        <a:xfrm>
          <a:off x="7855763" y="1466619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965888" y="1466619"/>
        <a:ext cx="269193" cy="368306"/>
      </dsp:txXfrm>
    </dsp:sp>
    <dsp:sp modelId="{992D362B-FDDF-5E40-858C-9D5FC82E59F1}">
      <dsp:nvSpPr>
        <dsp:cNvPr id="0" name=""/>
        <dsp:cNvSpPr/>
      </dsp:nvSpPr>
      <dsp:spPr>
        <a:xfrm>
          <a:off x="8491038" y="2356517"/>
          <a:ext cx="489443" cy="4894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8601163" y="2356517"/>
        <a:ext cx="269193" cy="3683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0F7DC-0F3E-4D86-8838-871A86DA7CC5}">
      <dsp:nvSpPr>
        <dsp:cNvPr id="0" name=""/>
        <dsp:cNvSpPr/>
      </dsp:nvSpPr>
      <dsp:spPr>
        <a:xfrm>
          <a:off x="923249" y="431090"/>
          <a:ext cx="1250177" cy="12501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21C7DF-8747-43F6-818C-AC140D89C8F7}">
      <dsp:nvSpPr>
        <dsp:cNvPr id="0" name=""/>
        <dsp:cNvSpPr/>
      </dsp:nvSpPr>
      <dsp:spPr>
        <a:xfrm>
          <a:off x="159251" y="2065664"/>
          <a:ext cx="2778172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The fourth session builds on tools and strategies for the children to use at</a:t>
          </a:r>
          <a:r>
            <a:rPr lang="en-US" sz="1100" kern="1200"/>
            <a:t> </a:t>
          </a:r>
          <a:r>
            <a:rPr lang="en-US" sz="1100" i="1" kern="1200"/>
            <a:t>home to monitor and change their engine speeds. </a:t>
          </a:r>
          <a:endParaRPr lang="en-US" sz="1100" kern="1200"/>
        </a:p>
      </dsp:txBody>
      <dsp:txXfrm>
        <a:off x="159251" y="2065664"/>
        <a:ext cx="2778172" cy="925927"/>
      </dsp:txXfrm>
    </dsp:sp>
    <dsp:sp modelId="{1AE66151-0BC6-4EE4-A4E2-ACD670E9CB66}">
      <dsp:nvSpPr>
        <dsp:cNvPr id="0" name=""/>
        <dsp:cNvSpPr/>
      </dsp:nvSpPr>
      <dsp:spPr>
        <a:xfrm>
          <a:off x="4187602" y="431090"/>
          <a:ext cx="1250177" cy="12501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8E744-A59E-457F-B976-BBA899DD7E2A}">
      <dsp:nvSpPr>
        <dsp:cNvPr id="0" name=""/>
        <dsp:cNvSpPr/>
      </dsp:nvSpPr>
      <dsp:spPr>
        <a:xfrm>
          <a:off x="3423605" y="2065664"/>
          <a:ext cx="2778172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The children practice</a:t>
          </a:r>
          <a:r>
            <a:rPr lang="en-US" sz="1100" kern="1200"/>
            <a:t> </a:t>
          </a:r>
          <a:r>
            <a:rPr lang="en-US" sz="1100" i="1" kern="1200"/>
            <a:t>changing between different engine speeds by using the relaxation exercise</a:t>
          </a:r>
          <a:r>
            <a:rPr lang="en-US" sz="1100" kern="1200"/>
            <a:t> </a:t>
          </a:r>
          <a:r>
            <a:rPr lang="en-US" sz="1100" i="1" kern="1200"/>
            <a:t>they learned in Session 3, as well as using techniques from other sessions.</a:t>
          </a:r>
          <a:endParaRPr lang="en-US" sz="1100" kern="1200"/>
        </a:p>
      </dsp:txBody>
      <dsp:txXfrm>
        <a:off x="3423605" y="2065664"/>
        <a:ext cx="2778172" cy="925927"/>
      </dsp:txXfrm>
    </dsp:sp>
    <dsp:sp modelId="{84E17263-BE2F-44A3-9C4D-5B1DD17A7FB9}">
      <dsp:nvSpPr>
        <dsp:cNvPr id="0" name=""/>
        <dsp:cNvSpPr/>
      </dsp:nvSpPr>
      <dsp:spPr>
        <a:xfrm>
          <a:off x="7451955" y="431090"/>
          <a:ext cx="1250177" cy="125017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C1C771-2BD1-4CFF-8FE4-06545F713DBD}">
      <dsp:nvSpPr>
        <dsp:cNvPr id="0" name=""/>
        <dsp:cNvSpPr/>
      </dsp:nvSpPr>
      <dsp:spPr>
        <a:xfrm>
          <a:off x="6687958" y="2065664"/>
          <a:ext cx="2778172" cy="925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The parent/child part of the session reviews the homework assignment</a:t>
          </a:r>
          <a:r>
            <a:rPr lang="en-US" sz="1100" kern="1200"/>
            <a:t> </a:t>
          </a:r>
          <a:r>
            <a:rPr lang="en-US" sz="1100" i="1" kern="1200"/>
            <a:t>from the previous week and provides input from the group leaders to</a:t>
          </a:r>
          <a:r>
            <a:rPr lang="en-US" sz="1100" kern="1200"/>
            <a:t> </a:t>
          </a:r>
          <a:r>
            <a:rPr lang="en-US" sz="1100" i="1" kern="1200"/>
            <a:t>address specific challenges or difficulties the families encountered.</a:t>
          </a:r>
          <a:endParaRPr lang="en-US" sz="1100" kern="1200"/>
        </a:p>
      </dsp:txBody>
      <dsp:txXfrm>
        <a:off x="6687958" y="2065664"/>
        <a:ext cx="2778172" cy="92592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E82C-6172-EC41-932A-5BAE57225865}">
      <dsp:nvSpPr>
        <dsp:cNvPr id="0" name=""/>
        <dsp:cNvSpPr/>
      </dsp:nvSpPr>
      <dsp:spPr>
        <a:xfrm>
          <a:off x="0" y="140727"/>
          <a:ext cx="6391275" cy="12045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The group leaders in session 5 reinforce self-regulation skills as they introduce</a:t>
          </a:r>
          <a:r>
            <a:rPr lang="en-US" sz="1700" kern="1200"/>
            <a:t> </a:t>
          </a:r>
          <a:r>
            <a:rPr lang="en-US" sz="1700" i="1" kern="1200"/>
            <a:t>a new skill set, planning, to the children. </a:t>
          </a:r>
          <a:endParaRPr lang="en-US" sz="1700" kern="1200"/>
        </a:p>
      </dsp:txBody>
      <dsp:txXfrm>
        <a:off x="58803" y="199530"/>
        <a:ext cx="6273669" cy="1086982"/>
      </dsp:txXfrm>
    </dsp:sp>
    <dsp:sp modelId="{F7CFFFCE-F68F-FD46-8214-30BA0EC53970}">
      <dsp:nvSpPr>
        <dsp:cNvPr id="0" name=""/>
        <dsp:cNvSpPr/>
      </dsp:nvSpPr>
      <dsp:spPr>
        <a:xfrm>
          <a:off x="0" y="1394275"/>
          <a:ext cx="6391275" cy="1204588"/>
        </a:xfrm>
        <a:prstGeom prst="roundRect">
          <a:avLst/>
        </a:prstGeom>
        <a:solidFill>
          <a:schemeClr val="accent2">
            <a:hueOff val="-6588574"/>
            <a:satOff val="30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Planning in order to complete</a:t>
          </a:r>
          <a:r>
            <a:rPr lang="en-US" sz="1700" kern="1200"/>
            <a:t> </a:t>
          </a:r>
          <a:r>
            <a:rPr lang="en-US" sz="1700" i="1" kern="1200"/>
            <a:t>a task, an important facet of executive functioning, is a significant</a:t>
          </a:r>
          <a:endParaRPr lang="en-US" sz="1700" kern="1200"/>
        </a:p>
      </dsp:txBody>
      <dsp:txXfrm>
        <a:off x="58803" y="1453078"/>
        <a:ext cx="6273669" cy="1086982"/>
      </dsp:txXfrm>
    </dsp:sp>
    <dsp:sp modelId="{34B50E69-71DF-1B4C-B9F5-AD6599E0586C}">
      <dsp:nvSpPr>
        <dsp:cNvPr id="0" name=""/>
        <dsp:cNvSpPr/>
      </dsp:nvSpPr>
      <dsp:spPr>
        <a:xfrm>
          <a:off x="0" y="2647823"/>
          <a:ext cx="6391275" cy="1204588"/>
        </a:xfrm>
        <a:prstGeom prst="roundRect">
          <a:avLst/>
        </a:prstGeom>
        <a:solidFill>
          <a:schemeClr val="accent2">
            <a:hueOff val="-13177148"/>
            <a:satOff val="6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deficit area for most children with prenatal alcohol exposure. </a:t>
          </a:r>
          <a:endParaRPr lang="en-US" sz="1700" kern="1200"/>
        </a:p>
      </dsp:txBody>
      <dsp:txXfrm>
        <a:off x="58803" y="2706626"/>
        <a:ext cx="6273669" cy="1086982"/>
      </dsp:txXfrm>
    </dsp:sp>
    <dsp:sp modelId="{819A40D0-FFED-374E-B005-99E1D6AB30C7}">
      <dsp:nvSpPr>
        <dsp:cNvPr id="0" name=""/>
        <dsp:cNvSpPr/>
      </dsp:nvSpPr>
      <dsp:spPr>
        <a:xfrm>
          <a:off x="0" y="3901371"/>
          <a:ext cx="6391275" cy="120458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The activities</a:t>
          </a:r>
          <a:r>
            <a:rPr lang="en-US" sz="1700" kern="1200"/>
            <a:t> </a:t>
          </a:r>
          <a:r>
            <a:rPr lang="en-US" sz="1700" i="1" kern="1200"/>
            <a:t>in this session help the group members understand the importance of</a:t>
          </a:r>
          <a:r>
            <a:rPr lang="en-US" sz="1700" kern="1200"/>
            <a:t> </a:t>
          </a:r>
          <a:r>
            <a:rPr lang="en-US" sz="1700" i="1" kern="1200"/>
            <a:t>thinking through and planning the steps in an activity, as well</a:t>
          </a:r>
          <a:r>
            <a:rPr lang="en-US" sz="1700" kern="1200"/>
            <a:t> </a:t>
          </a:r>
          <a:r>
            <a:rPr lang="en-US" sz="1700" i="1" kern="1200"/>
            <a:t>as communicating those steps to others.</a:t>
          </a:r>
          <a:endParaRPr lang="en-US" sz="1700" kern="1200"/>
        </a:p>
      </dsp:txBody>
      <dsp:txXfrm>
        <a:off x="58803" y="3960174"/>
        <a:ext cx="6273669" cy="10869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FACC4-8ED9-4104-8FBB-137BB5DE30A8}">
      <dsp:nvSpPr>
        <dsp:cNvPr id="0" name=""/>
        <dsp:cNvSpPr/>
      </dsp:nvSpPr>
      <dsp:spPr>
        <a:xfrm>
          <a:off x="61415" y="162392"/>
          <a:ext cx="1258021" cy="125802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250B38-50F2-4C7E-8566-8591B7B4B3E0}">
      <dsp:nvSpPr>
        <dsp:cNvPr id="0" name=""/>
        <dsp:cNvSpPr/>
      </dsp:nvSpPr>
      <dsp:spPr>
        <a:xfrm>
          <a:off x="325600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3575EF-EC85-402B-9549-F522C28C45F1}">
      <dsp:nvSpPr>
        <dsp:cNvPr id="0" name=""/>
        <dsp:cNvSpPr/>
      </dsp:nvSpPr>
      <dsp:spPr>
        <a:xfrm>
          <a:off x="158901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Session 6 reviews the skills and concepts presented in previous sessions,</a:t>
          </a:r>
          <a:r>
            <a:rPr lang="en-US" sz="1200" kern="1200"/>
            <a:t> </a:t>
          </a:r>
          <a:r>
            <a:rPr lang="en-US" sz="1200" i="1" kern="1200"/>
            <a:t>particularly self-regulation skills, and begins a transition toward the</a:t>
          </a:r>
          <a:r>
            <a:rPr lang="en-US" sz="1200" kern="1200"/>
            <a:t> </a:t>
          </a:r>
          <a:r>
            <a:rPr lang="en-US" sz="1200" i="1" kern="1200"/>
            <a:t>curriculum’s focus on emotional awareness and self-esteem. </a:t>
          </a:r>
          <a:endParaRPr lang="en-US" sz="1200" kern="1200"/>
        </a:p>
      </dsp:txBody>
      <dsp:txXfrm>
        <a:off x="1589012" y="162392"/>
        <a:ext cx="2965335" cy="1258021"/>
      </dsp:txXfrm>
    </dsp:sp>
    <dsp:sp modelId="{88A7DF04-703F-4B24-BD7F-94971D59E4A8}">
      <dsp:nvSpPr>
        <dsp:cNvPr id="0" name=""/>
        <dsp:cNvSpPr/>
      </dsp:nvSpPr>
      <dsp:spPr>
        <a:xfrm>
          <a:off x="5071035" y="162392"/>
          <a:ext cx="1258021" cy="125802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8354F-D949-425B-935C-519B1980F946}">
      <dsp:nvSpPr>
        <dsp:cNvPr id="0" name=""/>
        <dsp:cNvSpPr/>
      </dsp:nvSpPr>
      <dsp:spPr>
        <a:xfrm>
          <a:off x="5335219" y="426576"/>
          <a:ext cx="729652" cy="7296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602FF2-FC70-49CF-A9F0-E1E38B64BAE3}">
      <dsp:nvSpPr>
        <dsp:cNvPr id="0" name=""/>
        <dsp:cNvSpPr/>
      </dsp:nvSpPr>
      <dsp:spPr>
        <a:xfrm>
          <a:off x="6598632" y="162392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Emotional</a:t>
          </a:r>
          <a:r>
            <a:rPr lang="en-US" sz="1200" kern="1200"/>
            <a:t> </a:t>
          </a:r>
          <a:r>
            <a:rPr lang="en-US" sz="1200" i="1" kern="1200"/>
            <a:t>awareness and self-esteem will be covered more in the next session. </a:t>
          </a:r>
          <a:endParaRPr lang="en-US" sz="1200" kern="1200"/>
        </a:p>
      </dsp:txBody>
      <dsp:txXfrm>
        <a:off x="6598632" y="162392"/>
        <a:ext cx="2965335" cy="1258021"/>
      </dsp:txXfrm>
    </dsp:sp>
    <dsp:sp modelId="{470DDD1B-FBFD-473C-BF37-3C0E9144B2A2}">
      <dsp:nvSpPr>
        <dsp:cNvPr id="0" name=""/>
        <dsp:cNvSpPr/>
      </dsp:nvSpPr>
      <dsp:spPr>
        <a:xfrm>
          <a:off x="61415" y="2002269"/>
          <a:ext cx="1258021" cy="125802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9CC47-3204-4D06-A0A3-00EE0E9B74FC}">
      <dsp:nvSpPr>
        <dsp:cNvPr id="0" name=""/>
        <dsp:cNvSpPr/>
      </dsp:nvSpPr>
      <dsp:spPr>
        <a:xfrm>
          <a:off x="325600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7E499-588A-4BDD-99F6-1113CB1E3AC6}">
      <dsp:nvSpPr>
        <dsp:cNvPr id="0" name=""/>
        <dsp:cNvSpPr/>
      </dsp:nvSpPr>
      <dsp:spPr>
        <a:xfrm>
          <a:off x="158901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Thus,</a:t>
          </a:r>
          <a:r>
            <a:rPr lang="en-US" sz="1200" kern="1200"/>
            <a:t> </a:t>
          </a:r>
          <a:r>
            <a:rPr lang="en-US" sz="1200" i="1" kern="1200"/>
            <a:t>this session provides an opportunity to reinforce and review concepts</a:t>
          </a:r>
          <a:r>
            <a:rPr lang="en-US" sz="1200" kern="1200"/>
            <a:t> </a:t>
          </a:r>
          <a:r>
            <a:rPr lang="en-US" sz="1200" i="1" kern="1200"/>
            <a:t>and to ensure that all children in the group have a good understanding of</a:t>
          </a:r>
          <a:r>
            <a:rPr lang="en-US" sz="1200" kern="1200"/>
            <a:t> </a:t>
          </a:r>
          <a:r>
            <a:rPr lang="en-US" sz="1200" i="1" kern="1200"/>
            <a:t>self-regulation. </a:t>
          </a:r>
          <a:endParaRPr lang="en-US" sz="1200" kern="1200"/>
        </a:p>
      </dsp:txBody>
      <dsp:txXfrm>
        <a:off x="1589012" y="2002269"/>
        <a:ext cx="2965335" cy="1258021"/>
      </dsp:txXfrm>
    </dsp:sp>
    <dsp:sp modelId="{FFA582DF-5161-401A-92FC-02AAF4B2B822}">
      <dsp:nvSpPr>
        <dsp:cNvPr id="0" name=""/>
        <dsp:cNvSpPr/>
      </dsp:nvSpPr>
      <dsp:spPr>
        <a:xfrm>
          <a:off x="5071035" y="2002269"/>
          <a:ext cx="1258021" cy="1258021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B0D59-71DD-4820-8AD2-C85D21704D0C}">
      <dsp:nvSpPr>
        <dsp:cNvPr id="0" name=""/>
        <dsp:cNvSpPr/>
      </dsp:nvSpPr>
      <dsp:spPr>
        <a:xfrm>
          <a:off x="5335219" y="2266453"/>
          <a:ext cx="729652" cy="7296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9E3F4-656D-464D-898F-A6A3895D8A25}">
      <dsp:nvSpPr>
        <dsp:cNvPr id="0" name=""/>
        <dsp:cNvSpPr/>
      </dsp:nvSpPr>
      <dsp:spPr>
        <a:xfrm>
          <a:off x="6598632" y="2002269"/>
          <a:ext cx="2965335" cy="1258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While many of the activities in this session are similar to</a:t>
          </a:r>
          <a:r>
            <a:rPr lang="en-US" sz="1200" kern="1200"/>
            <a:t> </a:t>
          </a:r>
          <a:r>
            <a:rPr lang="en-US" sz="1200" i="1" kern="1200"/>
            <a:t>those in previous weeks, the emphasis is on encouraging group members</a:t>
          </a:r>
          <a:r>
            <a:rPr lang="en-US" sz="1200" kern="1200"/>
            <a:t> </a:t>
          </a:r>
          <a:r>
            <a:rPr lang="en-US" sz="1200" i="1" kern="1200"/>
            <a:t>to articulate the uses of self-regulation skills and showing an understanding of the concepts</a:t>
          </a:r>
          <a:endParaRPr lang="en-US" sz="1200" kern="1200"/>
        </a:p>
      </dsp:txBody>
      <dsp:txXfrm>
        <a:off x="6598632" y="2002269"/>
        <a:ext cx="2965335" cy="125802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5A924-968D-0A44-AFFF-554CA09577C2}">
      <dsp:nvSpPr>
        <dsp:cNvPr id="0" name=""/>
        <dsp:cNvSpPr/>
      </dsp:nvSpPr>
      <dsp:spPr>
        <a:xfrm>
          <a:off x="0" y="34116"/>
          <a:ext cx="6391275" cy="1003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Beginning with this session, the groups’ focus changes from self-regulation</a:t>
          </a:r>
          <a:r>
            <a:rPr lang="en-US" sz="1400" kern="1200"/>
            <a:t> </a:t>
          </a:r>
          <a:r>
            <a:rPr lang="en-US" sz="1400" i="1" kern="1200"/>
            <a:t>to emotional awareness and self-esteem. </a:t>
          </a:r>
          <a:endParaRPr lang="en-US" sz="1400" kern="1200"/>
        </a:p>
      </dsp:txBody>
      <dsp:txXfrm>
        <a:off x="48984" y="83100"/>
        <a:ext cx="6293307" cy="905466"/>
      </dsp:txXfrm>
    </dsp:sp>
    <dsp:sp modelId="{15E0F854-56D2-F84B-8FAC-29B3EE0AC008}">
      <dsp:nvSpPr>
        <dsp:cNvPr id="0" name=""/>
        <dsp:cNvSpPr/>
      </dsp:nvSpPr>
      <dsp:spPr>
        <a:xfrm>
          <a:off x="0" y="1077871"/>
          <a:ext cx="6391275" cy="1003434"/>
        </a:xfrm>
        <a:prstGeom prst="roundRect">
          <a:avLst/>
        </a:prstGeom>
        <a:solidFill>
          <a:schemeClr val="accent2">
            <a:hueOff val="-4941430"/>
            <a:satOff val="225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self-regulation concepts become embedded in the ongoing activities of these sessions, which begin o introduce a vocabulary for emotions. </a:t>
          </a:r>
          <a:endParaRPr lang="en-US" sz="1400" kern="1200"/>
        </a:p>
      </dsp:txBody>
      <dsp:txXfrm>
        <a:off x="48984" y="1126855"/>
        <a:ext cx="6293307" cy="905466"/>
      </dsp:txXfrm>
    </dsp:sp>
    <dsp:sp modelId="{A2B769AF-EFBD-4546-AE48-B01000A00692}">
      <dsp:nvSpPr>
        <dsp:cNvPr id="0" name=""/>
        <dsp:cNvSpPr/>
      </dsp:nvSpPr>
      <dsp:spPr>
        <a:xfrm>
          <a:off x="0" y="2121626"/>
          <a:ext cx="6391275" cy="1003434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Activities concentrate on establishing he mind-body-emotion connection and a language for describing emotions and provide opportunities for verbalizing feelings and emotions.</a:t>
          </a:r>
          <a:endParaRPr lang="en-US" sz="1400" kern="1200"/>
        </a:p>
      </dsp:txBody>
      <dsp:txXfrm>
        <a:off x="48984" y="2170610"/>
        <a:ext cx="6293307" cy="905466"/>
      </dsp:txXfrm>
    </dsp:sp>
    <dsp:sp modelId="{BAC20D8D-F6FB-AA4F-81A9-F167F4604576}">
      <dsp:nvSpPr>
        <dsp:cNvPr id="0" name=""/>
        <dsp:cNvSpPr/>
      </dsp:nvSpPr>
      <dsp:spPr>
        <a:xfrm>
          <a:off x="0" y="3165380"/>
          <a:ext cx="6391275" cy="1003434"/>
        </a:xfrm>
        <a:prstGeom prst="roundRect">
          <a:avLst/>
        </a:prstGeom>
        <a:solidFill>
          <a:schemeClr val="accent2">
            <a:hueOff val="-14824290"/>
            <a:satOff val="676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All the while, group leaders observe the children closely and encourage</a:t>
          </a:r>
          <a:r>
            <a:rPr lang="en-US" sz="1400" kern="1200"/>
            <a:t> </a:t>
          </a:r>
          <a:r>
            <a:rPr lang="en-US" sz="1400" i="1" kern="1200"/>
            <a:t>group members to think of ways to change their gears if they escalate into “too high” or drift into “too low” gear. </a:t>
          </a:r>
          <a:endParaRPr lang="en-US" sz="1400" kern="1200"/>
        </a:p>
      </dsp:txBody>
      <dsp:txXfrm>
        <a:off x="48984" y="3214364"/>
        <a:ext cx="6293307" cy="905466"/>
      </dsp:txXfrm>
    </dsp:sp>
    <dsp:sp modelId="{D21DAD03-9666-484D-A2D1-28C03200556A}">
      <dsp:nvSpPr>
        <dsp:cNvPr id="0" name=""/>
        <dsp:cNvSpPr/>
      </dsp:nvSpPr>
      <dsp:spPr>
        <a:xfrm>
          <a:off x="0" y="4209135"/>
          <a:ext cx="6391275" cy="1003434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In the parent/child component of the session, leaders provide guidance and assistance to parents as they work with their children to design an acceptable structure and pattern of</a:t>
          </a:r>
          <a:r>
            <a:rPr lang="en-US" sz="1400" kern="1200"/>
            <a:t> </a:t>
          </a:r>
          <a:r>
            <a:rPr lang="en-US" sz="1400" i="1" kern="1200"/>
            <a:t>communication of emotions for their family.</a:t>
          </a:r>
          <a:endParaRPr lang="en-US" sz="1400" kern="1200"/>
        </a:p>
      </dsp:txBody>
      <dsp:txXfrm>
        <a:off x="48984" y="4258119"/>
        <a:ext cx="6293307" cy="90546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1E6AF-0847-40C3-8774-41395135364E}">
      <dsp:nvSpPr>
        <dsp:cNvPr id="0" name=""/>
        <dsp:cNvSpPr/>
      </dsp:nvSpPr>
      <dsp:spPr>
        <a:xfrm>
          <a:off x="629106" y="1780"/>
          <a:ext cx="787042" cy="7870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890888-7A63-4178-9706-B485CE0521CC}">
      <dsp:nvSpPr>
        <dsp:cNvPr id="0" name=""/>
        <dsp:cNvSpPr/>
      </dsp:nvSpPr>
      <dsp:spPr>
        <a:xfrm>
          <a:off x="796837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145A8-D98D-44E4-822F-D1D01443CD10}">
      <dsp:nvSpPr>
        <dsp:cNvPr id="0" name=""/>
        <dsp:cNvSpPr/>
      </dsp:nvSpPr>
      <dsp:spPr>
        <a:xfrm>
          <a:off x="377510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Previous sessions have established a basis for being able to talk about</a:t>
          </a:r>
          <a:endParaRPr lang="en-US" sz="1100" kern="1200"/>
        </a:p>
      </dsp:txBody>
      <dsp:txXfrm>
        <a:off x="377510" y="1033968"/>
        <a:ext cx="1290234" cy="516093"/>
      </dsp:txXfrm>
    </dsp:sp>
    <dsp:sp modelId="{86590FCC-9980-43A6-B9DF-F85B300FB566}">
      <dsp:nvSpPr>
        <dsp:cNvPr id="0" name=""/>
        <dsp:cNvSpPr/>
      </dsp:nvSpPr>
      <dsp:spPr>
        <a:xfrm>
          <a:off x="2145131" y="1780"/>
          <a:ext cx="787042" cy="7870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059A9-A6FD-47BD-B07A-4CC10A1E2488}">
      <dsp:nvSpPr>
        <dsp:cNvPr id="0" name=""/>
        <dsp:cNvSpPr/>
      </dsp:nvSpPr>
      <dsp:spPr>
        <a:xfrm>
          <a:off x="2312862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6B643-C1F4-44F2-BDDA-BF2EC2D9797D}">
      <dsp:nvSpPr>
        <dsp:cNvPr id="0" name=""/>
        <dsp:cNvSpPr/>
      </dsp:nvSpPr>
      <dsp:spPr>
        <a:xfrm>
          <a:off x="1893536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feelings. </a:t>
          </a:r>
          <a:endParaRPr lang="en-US" sz="1100" kern="1200"/>
        </a:p>
      </dsp:txBody>
      <dsp:txXfrm>
        <a:off x="1893536" y="1033968"/>
        <a:ext cx="1290234" cy="516093"/>
      </dsp:txXfrm>
    </dsp:sp>
    <dsp:sp modelId="{87CE3300-F321-4CCC-B466-75311329C382}">
      <dsp:nvSpPr>
        <dsp:cNvPr id="0" name=""/>
        <dsp:cNvSpPr/>
      </dsp:nvSpPr>
      <dsp:spPr>
        <a:xfrm>
          <a:off x="3661157" y="1780"/>
          <a:ext cx="787042" cy="787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1227B-0F10-41CA-83D1-B9FCAA453ED7}">
      <dsp:nvSpPr>
        <dsp:cNvPr id="0" name=""/>
        <dsp:cNvSpPr/>
      </dsp:nvSpPr>
      <dsp:spPr>
        <a:xfrm>
          <a:off x="3828887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06E4E9-704A-4716-B245-4C783868A8F3}">
      <dsp:nvSpPr>
        <dsp:cNvPr id="0" name=""/>
        <dsp:cNvSpPr/>
      </dsp:nvSpPr>
      <dsp:spPr>
        <a:xfrm>
          <a:off x="3409561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In this session, the concept of self-esteem, or how we feel about</a:t>
          </a:r>
          <a:endParaRPr lang="en-US" sz="1100" kern="1200"/>
        </a:p>
      </dsp:txBody>
      <dsp:txXfrm>
        <a:off x="3409561" y="1033968"/>
        <a:ext cx="1290234" cy="516093"/>
      </dsp:txXfrm>
    </dsp:sp>
    <dsp:sp modelId="{E74C1135-2DE3-4DAD-8752-BF818AC9A755}">
      <dsp:nvSpPr>
        <dsp:cNvPr id="0" name=""/>
        <dsp:cNvSpPr/>
      </dsp:nvSpPr>
      <dsp:spPr>
        <a:xfrm>
          <a:off x="5177182" y="1780"/>
          <a:ext cx="787042" cy="78704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B3380D-9769-4B54-87C6-63AC09925413}">
      <dsp:nvSpPr>
        <dsp:cNvPr id="0" name=""/>
        <dsp:cNvSpPr/>
      </dsp:nvSpPr>
      <dsp:spPr>
        <a:xfrm>
          <a:off x="5344913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2D6A-D0C4-4A89-9F5F-37569C46B7ED}">
      <dsp:nvSpPr>
        <dsp:cNvPr id="0" name=""/>
        <dsp:cNvSpPr/>
      </dsp:nvSpPr>
      <dsp:spPr>
        <a:xfrm>
          <a:off x="4925587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ourselves, is introduced. </a:t>
          </a:r>
          <a:endParaRPr lang="en-US" sz="1100" kern="1200"/>
        </a:p>
      </dsp:txBody>
      <dsp:txXfrm>
        <a:off x="4925587" y="1033968"/>
        <a:ext cx="1290234" cy="516093"/>
      </dsp:txXfrm>
    </dsp:sp>
    <dsp:sp modelId="{1DA28D05-388C-4BF5-A80B-CC67503CAD6B}">
      <dsp:nvSpPr>
        <dsp:cNvPr id="0" name=""/>
        <dsp:cNvSpPr/>
      </dsp:nvSpPr>
      <dsp:spPr>
        <a:xfrm>
          <a:off x="6693208" y="1780"/>
          <a:ext cx="787042" cy="78704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5F314-4176-4B01-B041-F06313FC10B5}">
      <dsp:nvSpPr>
        <dsp:cNvPr id="0" name=""/>
        <dsp:cNvSpPr/>
      </dsp:nvSpPr>
      <dsp:spPr>
        <a:xfrm>
          <a:off x="6860938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0ABB-48D1-451C-8F2D-005DB7FA8DCC}">
      <dsp:nvSpPr>
        <dsp:cNvPr id="0" name=""/>
        <dsp:cNvSpPr/>
      </dsp:nvSpPr>
      <dsp:spPr>
        <a:xfrm>
          <a:off x="6441612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The group discussion includes exploring both</a:t>
          </a:r>
          <a:endParaRPr lang="en-US" sz="1100" kern="1200"/>
        </a:p>
      </dsp:txBody>
      <dsp:txXfrm>
        <a:off x="6441612" y="1033968"/>
        <a:ext cx="1290234" cy="516093"/>
      </dsp:txXfrm>
    </dsp:sp>
    <dsp:sp modelId="{58AE78EA-6A3B-44E6-9D56-A43F9019412A}">
      <dsp:nvSpPr>
        <dsp:cNvPr id="0" name=""/>
        <dsp:cNvSpPr/>
      </dsp:nvSpPr>
      <dsp:spPr>
        <a:xfrm>
          <a:off x="8209233" y="1780"/>
          <a:ext cx="787042" cy="78704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20B96-50E0-4432-BDDA-848637D9043B}">
      <dsp:nvSpPr>
        <dsp:cNvPr id="0" name=""/>
        <dsp:cNvSpPr/>
      </dsp:nvSpPr>
      <dsp:spPr>
        <a:xfrm>
          <a:off x="8376963" y="169511"/>
          <a:ext cx="451582" cy="45158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12C45-B06B-43BF-BC88-29BB891551A3}">
      <dsp:nvSpPr>
        <dsp:cNvPr id="0" name=""/>
        <dsp:cNvSpPr/>
      </dsp:nvSpPr>
      <dsp:spPr>
        <a:xfrm>
          <a:off x="7957637" y="103396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positive and negative self-esteem. </a:t>
          </a:r>
          <a:endParaRPr lang="en-US" sz="1100" kern="1200"/>
        </a:p>
      </dsp:txBody>
      <dsp:txXfrm>
        <a:off x="7957637" y="1033968"/>
        <a:ext cx="1290234" cy="516093"/>
      </dsp:txXfrm>
    </dsp:sp>
    <dsp:sp modelId="{0CD315A2-4BDC-45BE-B462-4BFBC0017440}">
      <dsp:nvSpPr>
        <dsp:cNvPr id="0" name=""/>
        <dsp:cNvSpPr/>
      </dsp:nvSpPr>
      <dsp:spPr>
        <a:xfrm>
          <a:off x="3661157" y="1872620"/>
          <a:ext cx="787042" cy="78704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A3BE0B-1A38-42DF-B80A-10AD0BDA56B3}">
      <dsp:nvSpPr>
        <dsp:cNvPr id="0" name=""/>
        <dsp:cNvSpPr/>
      </dsp:nvSpPr>
      <dsp:spPr>
        <a:xfrm>
          <a:off x="3828887" y="2040351"/>
          <a:ext cx="451582" cy="45158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CF2A7-15E5-4DF4-9B6A-791957FB1B7D}">
      <dsp:nvSpPr>
        <dsp:cNvPr id="0" name=""/>
        <dsp:cNvSpPr/>
      </dsp:nvSpPr>
      <dsp:spPr>
        <a:xfrm>
          <a:off x="3409561" y="290480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Self-criticism is discussed further in the</a:t>
          </a:r>
          <a:endParaRPr lang="en-US" sz="1100" kern="1200"/>
        </a:p>
      </dsp:txBody>
      <dsp:txXfrm>
        <a:off x="3409561" y="2904808"/>
        <a:ext cx="1290234" cy="516093"/>
      </dsp:txXfrm>
    </dsp:sp>
    <dsp:sp modelId="{EA42DADB-E049-4445-8039-8F91B7E88A67}">
      <dsp:nvSpPr>
        <dsp:cNvPr id="0" name=""/>
        <dsp:cNvSpPr/>
      </dsp:nvSpPr>
      <dsp:spPr>
        <a:xfrm>
          <a:off x="5177182" y="1872620"/>
          <a:ext cx="787042" cy="78704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CB493-79A1-42BA-9EC5-1D4CBF1B0D10}">
      <dsp:nvSpPr>
        <dsp:cNvPr id="0" name=""/>
        <dsp:cNvSpPr/>
      </dsp:nvSpPr>
      <dsp:spPr>
        <a:xfrm>
          <a:off x="5344913" y="2040351"/>
          <a:ext cx="451582" cy="45158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88FBD-104B-4868-999D-73D15EC25765}">
      <dsp:nvSpPr>
        <dsp:cNvPr id="0" name=""/>
        <dsp:cNvSpPr/>
      </dsp:nvSpPr>
      <dsp:spPr>
        <a:xfrm>
          <a:off x="4925587" y="2904808"/>
          <a:ext cx="1290234" cy="516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i="1" kern="1200"/>
            <a:t>next session.</a:t>
          </a:r>
          <a:endParaRPr lang="en-US" sz="1100" kern="1200"/>
        </a:p>
      </dsp:txBody>
      <dsp:txXfrm>
        <a:off x="4925587" y="2904808"/>
        <a:ext cx="1290234" cy="51609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6784D6-6701-4DFA-BB47-2F1766E58D2B}">
      <dsp:nvSpPr>
        <dsp:cNvPr id="0" name=""/>
        <dsp:cNvSpPr/>
      </dsp:nvSpPr>
      <dsp:spPr>
        <a:xfrm>
          <a:off x="0" y="640"/>
          <a:ext cx="6391275" cy="14986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D7425-4EF6-42A6-9DB7-D68748D91FF1}">
      <dsp:nvSpPr>
        <dsp:cNvPr id="0" name=""/>
        <dsp:cNvSpPr/>
      </dsp:nvSpPr>
      <dsp:spPr>
        <a:xfrm>
          <a:off x="453352" y="337845"/>
          <a:ext cx="824278" cy="8242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39BB4-8649-4C92-9F98-B190B032D7F6}">
      <dsp:nvSpPr>
        <dsp:cNvPr id="0" name=""/>
        <dsp:cNvSpPr/>
      </dsp:nvSpPr>
      <dsp:spPr>
        <a:xfrm>
          <a:off x="1730984" y="640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During the previous session, group members discussed self-esteem and</a:t>
          </a:r>
          <a:r>
            <a:rPr lang="en-US" sz="1700" kern="1200"/>
            <a:t> </a:t>
          </a:r>
          <a:r>
            <a:rPr lang="en-US" sz="1700" i="1" kern="1200"/>
            <a:t>how feelings can sometimes affect how we feel about ourselves. </a:t>
          </a:r>
          <a:endParaRPr lang="en-US" sz="1700" kern="1200"/>
        </a:p>
      </dsp:txBody>
      <dsp:txXfrm>
        <a:off x="1730984" y="640"/>
        <a:ext cx="4660290" cy="1498687"/>
      </dsp:txXfrm>
    </dsp:sp>
    <dsp:sp modelId="{51865CF3-CF38-4472-B6CA-F428D394624E}">
      <dsp:nvSpPr>
        <dsp:cNvPr id="0" name=""/>
        <dsp:cNvSpPr/>
      </dsp:nvSpPr>
      <dsp:spPr>
        <a:xfrm>
          <a:off x="0" y="1873999"/>
          <a:ext cx="6391275" cy="14986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E73A3-BB5F-4EBC-99BE-1F3458C71468}">
      <dsp:nvSpPr>
        <dsp:cNvPr id="0" name=""/>
        <dsp:cNvSpPr/>
      </dsp:nvSpPr>
      <dsp:spPr>
        <a:xfrm>
          <a:off x="453352" y="2211204"/>
          <a:ext cx="824278" cy="8242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12110-341F-47E4-8F5C-907633CDB919}">
      <dsp:nvSpPr>
        <dsp:cNvPr id="0" name=""/>
        <dsp:cNvSpPr/>
      </dsp:nvSpPr>
      <dsp:spPr>
        <a:xfrm>
          <a:off x="1730984" y="187399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During</a:t>
          </a:r>
          <a:r>
            <a:rPr lang="en-US" sz="1700" kern="1200"/>
            <a:t> </a:t>
          </a:r>
          <a:r>
            <a:rPr lang="en-US" sz="1700" i="1" kern="1200"/>
            <a:t>this session, we explore with the children how we can be influenced by</a:t>
          </a:r>
          <a:r>
            <a:rPr lang="en-US" sz="1700" kern="1200"/>
            <a:t> </a:t>
          </a:r>
          <a:r>
            <a:rPr lang="en-US" sz="1700" i="1" kern="1200"/>
            <a:t>what we hear from others and how that can affect our self-esteem. </a:t>
          </a:r>
          <a:endParaRPr lang="en-US" sz="1700" kern="1200"/>
        </a:p>
      </dsp:txBody>
      <dsp:txXfrm>
        <a:off x="1730984" y="1873999"/>
        <a:ext cx="4660290" cy="1498687"/>
      </dsp:txXfrm>
    </dsp:sp>
    <dsp:sp modelId="{E656D82A-ECA3-4E9D-9A55-457ACC8130AC}">
      <dsp:nvSpPr>
        <dsp:cNvPr id="0" name=""/>
        <dsp:cNvSpPr/>
      </dsp:nvSpPr>
      <dsp:spPr>
        <a:xfrm>
          <a:off x="0" y="3747359"/>
          <a:ext cx="6391275" cy="149868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7BDAD-C7A4-4F49-9C0F-F5701BBEC85E}">
      <dsp:nvSpPr>
        <dsp:cNvPr id="0" name=""/>
        <dsp:cNvSpPr/>
      </dsp:nvSpPr>
      <dsp:spPr>
        <a:xfrm>
          <a:off x="453352" y="4084563"/>
          <a:ext cx="824278" cy="8242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6B569-9D3E-4BD1-A401-A2076F21C5CA}">
      <dsp:nvSpPr>
        <dsp:cNvPr id="0" name=""/>
        <dsp:cNvSpPr/>
      </dsp:nvSpPr>
      <dsp:spPr>
        <a:xfrm>
          <a:off x="1730984" y="3747359"/>
          <a:ext cx="4660290" cy="1498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11" tIns="158611" rIns="158611" bIns="1586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The</a:t>
          </a:r>
          <a:r>
            <a:rPr lang="en-US" sz="1700" kern="1200"/>
            <a:t> </a:t>
          </a:r>
          <a:r>
            <a:rPr lang="en-US" sz="1700" i="1" kern="1200"/>
            <a:t>group members learn to recognize their inner their inner critic and replace negative</a:t>
          </a:r>
          <a:r>
            <a:rPr lang="en-US" sz="1700" kern="1200"/>
            <a:t> </a:t>
          </a:r>
          <a:r>
            <a:rPr lang="en-US" sz="1700" i="1" kern="1200"/>
            <a:t>messages with more positive thoughts.</a:t>
          </a:r>
          <a:endParaRPr lang="en-US" sz="1700" kern="1200"/>
        </a:p>
      </dsp:txBody>
      <dsp:txXfrm>
        <a:off x="1730984" y="3747359"/>
        <a:ext cx="4660290" cy="149868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02242-F281-024F-9129-F6194370C7A4}">
      <dsp:nvSpPr>
        <dsp:cNvPr id="0" name=""/>
        <dsp:cNvSpPr/>
      </dsp:nvSpPr>
      <dsp:spPr>
        <a:xfrm>
          <a:off x="0" y="0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Past few sessions have focused on self-esteem, emotions, and combating</a:t>
          </a:r>
          <a:r>
            <a:rPr lang="en-US" sz="1900" kern="1200"/>
            <a:t> </a:t>
          </a:r>
          <a:r>
            <a:rPr lang="en-US" sz="1900" i="1" kern="1200"/>
            <a:t>negative self-talk.</a:t>
          </a:r>
          <a:endParaRPr lang="en-US" sz="1900" kern="1200"/>
        </a:p>
      </dsp:txBody>
      <dsp:txXfrm>
        <a:off x="30074" y="30074"/>
        <a:ext cx="7073573" cy="966656"/>
      </dsp:txXfrm>
    </dsp:sp>
    <dsp:sp modelId="{A41DED24-0353-124C-B06F-AD75F2BFDC43}">
      <dsp:nvSpPr>
        <dsp:cNvPr id="0" name=""/>
        <dsp:cNvSpPr/>
      </dsp:nvSpPr>
      <dsp:spPr>
        <a:xfrm>
          <a:off x="721903" y="1197939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Since this is the last group that the children will</a:t>
          </a:r>
          <a:r>
            <a:rPr lang="en-US" sz="1900" kern="1200"/>
            <a:t> </a:t>
          </a:r>
          <a:r>
            <a:rPr lang="en-US" sz="1900" i="1" kern="1200"/>
            <a:t>spend together, the focus is on saying goodbye and bringing closure to the</a:t>
          </a:r>
          <a:r>
            <a:rPr lang="en-US" sz="1900" kern="1200"/>
            <a:t> </a:t>
          </a:r>
          <a:r>
            <a:rPr lang="en-US" sz="1900" i="1" kern="1200"/>
            <a:t>group. </a:t>
          </a:r>
          <a:endParaRPr lang="en-US" sz="1900" kern="1200"/>
        </a:p>
      </dsp:txBody>
      <dsp:txXfrm>
        <a:off x="751977" y="1228013"/>
        <a:ext cx="6732100" cy="966656"/>
      </dsp:txXfrm>
    </dsp:sp>
    <dsp:sp modelId="{E6F008BE-6D23-9742-B5BA-FE88216A8DEC}">
      <dsp:nvSpPr>
        <dsp:cNvPr id="0" name=""/>
        <dsp:cNvSpPr/>
      </dsp:nvSpPr>
      <dsp:spPr>
        <a:xfrm>
          <a:off x="1443807" y="2395878"/>
          <a:ext cx="8181575" cy="1026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Group members practice giving and accepting compliments and talk about what it is like to hear good things about themselves.</a:t>
          </a:r>
          <a:endParaRPr lang="en-US" sz="1900" kern="1200"/>
        </a:p>
      </dsp:txBody>
      <dsp:txXfrm>
        <a:off x="1473881" y="2425952"/>
        <a:ext cx="6732100" cy="966656"/>
      </dsp:txXfrm>
    </dsp:sp>
    <dsp:sp modelId="{961BC19E-D869-FE4E-8BAD-CF32C1EB5C02}">
      <dsp:nvSpPr>
        <dsp:cNvPr id="0" name=""/>
        <dsp:cNvSpPr/>
      </dsp:nvSpPr>
      <dsp:spPr>
        <a:xfrm>
          <a:off x="7514152" y="778660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7664322" y="778660"/>
        <a:ext cx="367083" cy="502236"/>
      </dsp:txXfrm>
    </dsp:sp>
    <dsp:sp modelId="{72F0A7D6-CBCD-0741-874B-3049DEF3CAAC}">
      <dsp:nvSpPr>
        <dsp:cNvPr id="0" name=""/>
        <dsp:cNvSpPr/>
      </dsp:nvSpPr>
      <dsp:spPr>
        <a:xfrm>
          <a:off x="8236056" y="1969754"/>
          <a:ext cx="667423" cy="6674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386226" y="1969754"/>
        <a:ext cx="367083" cy="50223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84BCAB-47C1-5346-9005-48864CF13150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This is the final session! </a:t>
          </a:r>
          <a:endParaRPr lang="en-US" sz="1400" kern="1200"/>
        </a:p>
      </dsp:txBody>
      <dsp:txXfrm>
        <a:off x="601586" y="580"/>
        <a:ext cx="2631940" cy="1579164"/>
      </dsp:txXfrm>
    </dsp:sp>
    <dsp:sp modelId="{A4E6339F-97E3-FA4F-8494-9892682B1010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4941430"/>
                <a:satOff val="22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4941430"/>
                <a:satOff val="22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purpose of the session is to provide group</a:t>
          </a:r>
          <a:r>
            <a:rPr lang="en-US" sz="1400" kern="1200"/>
            <a:t> </a:t>
          </a:r>
          <a:r>
            <a:rPr lang="en-US" sz="1400" i="1" kern="1200"/>
            <a:t>members with an opportunity to say goodbye to their new friends and to</a:t>
          </a:r>
          <a:r>
            <a:rPr lang="en-US" sz="1400" kern="1200"/>
            <a:t> </a:t>
          </a:r>
          <a:r>
            <a:rPr lang="en-US" sz="1400" i="1" kern="1200"/>
            <a:t>reinforce all of the skills the children have learned in the program. </a:t>
          </a:r>
          <a:endParaRPr lang="en-US" sz="1400" kern="1200"/>
        </a:p>
      </dsp:txBody>
      <dsp:txXfrm>
        <a:off x="3496721" y="580"/>
        <a:ext cx="2631940" cy="1579164"/>
      </dsp:txXfrm>
    </dsp:sp>
    <dsp:sp modelId="{7A4E7C1D-D436-CA4F-B9C0-8B522854F2E5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 quiz</a:t>
          </a:r>
          <a:r>
            <a:rPr lang="en-US" sz="1400" kern="1200"/>
            <a:t> </a:t>
          </a:r>
          <a:r>
            <a:rPr lang="en-US" sz="1400" i="1" kern="1200"/>
            <a:t>game that requires the children to review the concepts they learned over</a:t>
          </a:r>
          <a:r>
            <a:rPr lang="en-US" sz="1400" kern="1200"/>
            <a:t> </a:t>
          </a:r>
          <a:r>
            <a:rPr lang="en-US" sz="1400" i="1" kern="1200"/>
            <a:t>the 11 weeks is a major component of this session. </a:t>
          </a:r>
          <a:endParaRPr lang="en-US" sz="1400" kern="1200"/>
        </a:p>
      </dsp:txBody>
      <dsp:txXfrm>
        <a:off x="6391855" y="580"/>
        <a:ext cx="2631940" cy="1579164"/>
      </dsp:txXfrm>
    </dsp:sp>
    <dsp:sp modelId="{D2C8F83C-46DC-BA42-A175-F9BF6D4CF9A7}">
      <dsp:nvSpPr>
        <dsp:cNvPr id="0" name=""/>
        <dsp:cNvSpPr/>
      </dsp:nvSpPr>
      <dsp:spPr>
        <a:xfrm>
          <a:off x="2049153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14824290"/>
                <a:satOff val="67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824290"/>
                <a:satOff val="67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 dirty="0"/>
            <a:t>As we say goodbye,</a:t>
          </a:r>
          <a:r>
            <a:rPr lang="en-US" sz="1400" kern="1200" dirty="0"/>
            <a:t> </a:t>
          </a:r>
          <a:r>
            <a:rPr lang="en-US" sz="1400" i="1" kern="1200" dirty="0"/>
            <a:t>it is important to praise and reward the children’s hard work, effort, and determination</a:t>
          </a:r>
          <a:endParaRPr lang="en-US" sz="1400" kern="1200" dirty="0"/>
        </a:p>
      </dsp:txBody>
      <dsp:txXfrm>
        <a:off x="2049153" y="1842938"/>
        <a:ext cx="2631940" cy="1579164"/>
      </dsp:txXfrm>
    </dsp:sp>
    <dsp:sp modelId="{63E1B5AF-2CDF-424C-8024-06B950623911}">
      <dsp:nvSpPr>
        <dsp:cNvPr id="0" name=""/>
        <dsp:cNvSpPr/>
      </dsp:nvSpPr>
      <dsp:spPr>
        <a:xfrm>
          <a:off x="4944288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graduation ceremony and subsequent party provide</a:t>
          </a:r>
          <a:r>
            <a:rPr lang="en-US" sz="1400" kern="1200"/>
            <a:t> </a:t>
          </a:r>
          <a:r>
            <a:rPr lang="en-US" sz="1400" i="1" kern="1200"/>
            <a:t>an opportunity to recognize all of the hard work that the children have put into the group.</a:t>
          </a:r>
          <a:endParaRPr lang="en-US" sz="1400" kern="1200"/>
        </a:p>
      </dsp:txBody>
      <dsp:txXfrm>
        <a:off x="4944288" y="1842938"/>
        <a:ext cx="2631940" cy="157916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93B207-339B-874B-B8E3-027B4718191B}">
      <dsp:nvSpPr>
        <dsp:cNvPr id="0" name=""/>
        <dsp:cNvSpPr/>
      </dsp:nvSpPr>
      <dsp:spPr>
        <a:xfrm>
          <a:off x="0" y="94838"/>
          <a:ext cx="6391275" cy="16415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The purpose of this session is to introduce the parents to each other, talk</a:t>
          </a:r>
          <a:r>
            <a:rPr lang="en-US" sz="2300" kern="1200"/>
            <a:t> </a:t>
          </a:r>
          <a:r>
            <a:rPr lang="en-US" sz="2300" i="1" kern="1200"/>
            <a:t>about their children, and discuss the overall purpose of the group. </a:t>
          </a:r>
          <a:endParaRPr lang="en-US" sz="2300" kern="1200"/>
        </a:p>
      </dsp:txBody>
      <dsp:txXfrm>
        <a:off x="80132" y="174970"/>
        <a:ext cx="6231011" cy="1481245"/>
      </dsp:txXfrm>
    </dsp:sp>
    <dsp:sp modelId="{8945470D-A6BE-684E-AB78-EAC6F9E8B473}">
      <dsp:nvSpPr>
        <dsp:cNvPr id="0" name=""/>
        <dsp:cNvSpPr/>
      </dsp:nvSpPr>
      <dsp:spPr>
        <a:xfrm>
          <a:off x="0" y="1802588"/>
          <a:ext cx="6391275" cy="1641509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The</a:t>
          </a:r>
          <a:r>
            <a:rPr lang="en-US" sz="2300" kern="1200"/>
            <a:t> </a:t>
          </a:r>
          <a:r>
            <a:rPr lang="en-US" sz="2300" i="1" kern="1200"/>
            <a:t>parents are asked to discuss what they would like to get out of the group.</a:t>
          </a:r>
          <a:endParaRPr lang="en-US" sz="2300" kern="1200"/>
        </a:p>
      </dsp:txBody>
      <dsp:txXfrm>
        <a:off x="80132" y="1882720"/>
        <a:ext cx="6231011" cy="1481245"/>
      </dsp:txXfrm>
    </dsp:sp>
    <dsp:sp modelId="{4C48AAC2-D0B6-1849-B3DE-92A9434F44FD}">
      <dsp:nvSpPr>
        <dsp:cNvPr id="0" name=""/>
        <dsp:cNvSpPr/>
      </dsp:nvSpPr>
      <dsp:spPr>
        <a:xfrm>
          <a:off x="0" y="3510338"/>
          <a:ext cx="6391275" cy="164150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They also are introduced to the children’s curriculum and their curriculum</a:t>
          </a:r>
          <a:r>
            <a:rPr lang="en-US" sz="2300" kern="1200"/>
            <a:t> </a:t>
          </a:r>
          <a:r>
            <a:rPr lang="en-US" sz="2300" i="1" kern="1200"/>
            <a:t>for the next eleven weeks.</a:t>
          </a:r>
          <a:endParaRPr lang="en-US" sz="2300" kern="1200"/>
        </a:p>
      </dsp:txBody>
      <dsp:txXfrm>
        <a:off x="80132" y="3590470"/>
        <a:ext cx="6231011" cy="14812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7908C-1123-D642-9D32-D409C69AD350}">
      <dsp:nvSpPr>
        <dsp:cNvPr id="0" name=""/>
        <dsp:cNvSpPr/>
      </dsp:nvSpPr>
      <dsp:spPr>
        <a:xfrm>
          <a:off x="0" y="1810"/>
          <a:ext cx="110299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Parent-Child Interaction Therapy (PCIT)</a:t>
          </a:r>
          <a:endParaRPr lang="en-US" sz="2800" kern="1200"/>
        </a:p>
      </dsp:txBody>
      <dsp:txXfrm>
        <a:off x="32784" y="34594"/>
        <a:ext cx="10964382" cy="606012"/>
      </dsp:txXfrm>
    </dsp:sp>
    <dsp:sp modelId="{BCAB381B-E4C9-4A49-A00B-049C44F1E77B}">
      <dsp:nvSpPr>
        <dsp:cNvPr id="0" name=""/>
        <dsp:cNvSpPr/>
      </dsp:nvSpPr>
      <dsp:spPr>
        <a:xfrm>
          <a:off x="0" y="673390"/>
          <a:ext cx="11029950" cy="2144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90-minute weekly session for 14 weeks with parent and child 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Focused on behavior education followed by practice in-sessions with in-vivo coaching 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Feedback was provided to families at the end of each session and homework was given between sessions to practice skills </a:t>
          </a:r>
        </a:p>
        <a:p>
          <a:pPr marL="685800" lvl="3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Significant improvement in child’s externalizing behavior problems </a:t>
          </a:r>
        </a:p>
      </dsp:txBody>
      <dsp:txXfrm>
        <a:off x="0" y="673390"/>
        <a:ext cx="11029950" cy="2144520"/>
      </dsp:txXfrm>
    </dsp:sp>
    <dsp:sp modelId="{CF6E061F-5AA8-E446-BA65-99FF2FC08BBE}">
      <dsp:nvSpPr>
        <dsp:cNvPr id="0" name=""/>
        <dsp:cNvSpPr/>
      </dsp:nvSpPr>
      <dsp:spPr>
        <a:xfrm>
          <a:off x="0" y="2817910"/>
          <a:ext cx="11029950" cy="671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Parent-Focused Intervention </a:t>
          </a:r>
          <a:endParaRPr lang="en-US" sz="2800" kern="1200"/>
        </a:p>
      </dsp:txBody>
      <dsp:txXfrm>
        <a:off x="32784" y="2850694"/>
        <a:ext cx="10964382" cy="606012"/>
      </dsp:txXfrm>
    </dsp:sp>
    <dsp:sp modelId="{F70E13D8-A770-4C49-8EF0-1EDE9F4FCC34}">
      <dsp:nvSpPr>
        <dsp:cNvPr id="0" name=""/>
        <dsp:cNvSpPr/>
      </dsp:nvSpPr>
      <dsp:spPr>
        <a:xfrm>
          <a:off x="0" y="3489490"/>
          <a:ext cx="11029950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Teach parents effective parenting strategies 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Can help reduce parenting stress and create a more positive child-parent relationship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More cost-effective method</a:t>
          </a:r>
        </a:p>
      </dsp:txBody>
      <dsp:txXfrm>
        <a:off x="0" y="3489490"/>
        <a:ext cx="11029950" cy="1449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C8D5A-BD89-7C45-B34F-708E558E23FE}">
      <dsp:nvSpPr>
        <dsp:cNvPr id="0" name=""/>
        <dsp:cNvSpPr/>
      </dsp:nvSpPr>
      <dsp:spPr>
        <a:xfrm>
          <a:off x="0" y="2561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50989-FB21-004B-97F7-60ACE3B6C02D}">
      <dsp:nvSpPr>
        <dsp:cNvPr id="0" name=""/>
        <dsp:cNvSpPr/>
      </dsp:nvSpPr>
      <dsp:spPr>
        <a:xfrm>
          <a:off x="0" y="2561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Each participant takes on one section, reviews with each other the info</a:t>
          </a:r>
          <a:endParaRPr lang="en-US" sz="3500" kern="1200"/>
        </a:p>
      </dsp:txBody>
      <dsp:txXfrm>
        <a:off x="0" y="2561"/>
        <a:ext cx="6391275" cy="1747187"/>
      </dsp:txXfrm>
    </dsp:sp>
    <dsp:sp modelId="{724FAC71-D953-AE4D-A8F3-C91568565E95}">
      <dsp:nvSpPr>
        <dsp:cNvPr id="0" name=""/>
        <dsp:cNvSpPr/>
      </dsp:nvSpPr>
      <dsp:spPr>
        <a:xfrm>
          <a:off x="0" y="1749749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E2FF21-C6F6-134F-B05C-FF65340D474A}">
      <dsp:nvSpPr>
        <dsp:cNvPr id="0" name=""/>
        <dsp:cNvSpPr/>
      </dsp:nvSpPr>
      <dsp:spPr>
        <a:xfrm>
          <a:off x="0" y="1749749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They present the info reading the slides and explaining to the parents</a:t>
          </a:r>
          <a:endParaRPr lang="en-US" sz="3500" kern="1200"/>
        </a:p>
      </dsp:txBody>
      <dsp:txXfrm>
        <a:off x="0" y="1749749"/>
        <a:ext cx="6391275" cy="1747187"/>
      </dsp:txXfrm>
    </dsp:sp>
    <dsp:sp modelId="{B1318202-0857-C94A-84B1-B38E0DB81AC2}">
      <dsp:nvSpPr>
        <dsp:cNvPr id="0" name=""/>
        <dsp:cNvSpPr/>
      </dsp:nvSpPr>
      <dsp:spPr>
        <a:xfrm>
          <a:off x="0" y="3496937"/>
          <a:ext cx="63912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15E30-874D-CC4A-B7A2-DD9911118C3F}">
      <dsp:nvSpPr>
        <dsp:cNvPr id="0" name=""/>
        <dsp:cNvSpPr/>
      </dsp:nvSpPr>
      <dsp:spPr>
        <a:xfrm>
          <a:off x="0" y="3496937"/>
          <a:ext cx="6391275" cy="1747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b="0" i="0" kern="1200"/>
            <a:t>Each participant addresses questions from audience who will role play as parents</a:t>
          </a:r>
          <a:endParaRPr lang="en-US" sz="3500" kern="1200"/>
        </a:p>
      </dsp:txBody>
      <dsp:txXfrm>
        <a:off x="0" y="3496937"/>
        <a:ext cx="6391275" cy="174718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A4075-CEF0-0B49-9BD7-3EE43CE89957}">
      <dsp:nvSpPr>
        <dsp:cNvPr id="0" name=""/>
        <dsp:cNvSpPr/>
      </dsp:nvSpPr>
      <dsp:spPr>
        <a:xfrm>
          <a:off x="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5EAB22-5390-9E49-90C5-09F9860CDC33}">
      <dsp:nvSpPr>
        <dsp:cNvPr id="0" name=""/>
        <dsp:cNvSpPr/>
      </dsp:nvSpPr>
      <dsp:spPr>
        <a:xfrm>
          <a:off x="300793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Purpose is to teach the parents ways to better</a:t>
          </a:r>
          <a:r>
            <a:rPr lang="en-US" sz="1700" kern="1200"/>
            <a:t> </a:t>
          </a:r>
          <a:r>
            <a:rPr lang="en-US" sz="1700" i="1" kern="1200"/>
            <a:t>manage their child’s behaviors. </a:t>
          </a:r>
          <a:endParaRPr lang="en-US" sz="1700" kern="1200"/>
        </a:p>
      </dsp:txBody>
      <dsp:txXfrm>
        <a:off x="351142" y="1045050"/>
        <a:ext cx="2606440" cy="1618335"/>
      </dsp:txXfrm>
    </dsp:sp>
    <dsp:sp modelId="{8DEE5594-5BE9-9646-A75A-BD6BD97DD880}">
      <dsp:nvSpPr>
        <dsp:cNvPr id="0" name=""/>
        <dsp:cNvSpPr/>
      </dsp:nvSpPr>
      <dsp:spPr>
        <a:xfrm>
          <a:off x="3308725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6C5D14-F310-324D-8CCD-105B9D262ECD}">
      <dsp:nvSpPr>
        <dsp:cNvPr id="0" name=""/>
        <dsp:cNvSpPr/>
      </dsp:nvSpPr>
      <dsp:spPr>
        <a:xfrm>
          <a:off x="3609518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Due to deficits related to a history of</a:t>
          </a:r>
          <a:r>
            <a:rPr lang="en-US" sz="1700" kern="1200"/>
            <a:t> </a:t>
          </a:r>
          <a:r>
            <a:rPr lang="en-US" sz="1700" i="1" kern="1200"/>
            <a:t>prenatal alcohol exposure, the children often need external guidance and</a:t>
          </a:r>
          <a:r>
            <a:rPr lang="en-US" sz="1700" kern="1200"/>
            <a:t> </a:t>
          </a:r>
          <a:r>
            <a:rPr lang="en-US" sz="1700" i="1" kern="1200"/>
            <a:t>support. </a:t>
          </a:r>
          <a:endParaRPr lang="en-US" sz="1700" kern="1200"/>
        </a:p>
      </dsp:txBody>
      <dsp:txXfrm>
        <a:off x="3659867" y="1045050"/>
        <a:ext cx="2606440" cy="1618335"/>
      </dsp:txXfrm>
    </dsp:sp>
    <dsp:sp modelId="{40B8C5A7-EDA4-9B43-B828-477792FAA8C3}">
      <dsp:nvSpPr>
        <dsp:cNvPr id="0" name=""/>
        <dsp:cNvSpPr/>
      </dsp:nvSpPr>
      <dsp:spPr>
        <a:xfrm>
          <a:off x="6617450" y="708948"/>
          <a:ext cx="2707138" cy="17190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51E30-F175-F144-AAF5-42973572FAD4}">
      <dsp:nvSpPr>
        <dsp:cNvPr id="0" name=""/>
        <dsp:cNvSpPr/>
      </dsp:nvSpPr>
      <dsp:spPr>
        <a:xfrm>
          <a:off x="6918244" y="994701"/>
          <a:ext cx="2707138" cy="1719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In essence, the parents need to be their child’s “external brain” in</a:t>
          </a:r>
          <a:r>
            <a:rPr lang="en-US" sz="1700" kern="1200"/>
            <a:t> </a:t>
          </a:r>
          <a:r>
            <a:rPr lang="en-US" sz="1700" i="1" kern="1200"/>
            <a:t>order to assist them, as well as aid in long-term learning and growth.</a:t>
          </a:r>
          <a:endParaRPr lang="en-US" sz="1700" kern="1200"/>
        </a:p>
      </dsp:txBody>
      <dsp:txXfrm>
        <a:off x="6968593" y="1045050"/>
        <a:ext cx="2606440" cy="16183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55973-D2CC-D84D-96E7-0D3A5AF6EC84}">
      <dsp:nvSpPr>
        <dsp:cNvPr id="0" name=""/>
        <dsp:cNvSpPr/>
      </dsp:nvSpPr>
      <dsp:spPr>
        <a:xfrm>
          <a:off x="2819" y="257194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Difficult behaviors are result of neurological impairment</a:t>
          </a:r>
        </a:p>
      </dsp:txBody>
      <dsp:txXfrm>
        <a:off x="2819" y="257194"/>
        <a:ext cx="2237149" cy="1342289"/>
      </dsp:txXfrm>
    </dsp:sp>
    <dsp:sp modelId="{E7D667FA-E4F0-0D47-912C-F5D68A947846}">
      <dsp:nvSpPr>
        <dsp:cNvPr id="0" name=""/>
        <dsp:cNvSpPr/>
      </dsp:nvSpPr>
      <dsp:spPr>
        <a:xfrm>
          <a:off x="2463684" y="257194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/>
            <a:t>Not willful, or “bad” or intentional</a:t>
          </a:r>
        </a:p>
      </dsp:txBody>
      <dsp:txXfrm>
        <a:off x="2463684" y="257194"/>
        <a:ext cx="2237149" cy="1342289"/>
      </dsp:txXfrm>
    </dsp:sp>
    <dsp:sp modelId="{C4155EAC-675D-0F47-9A5E-E8F24C0356DF}">
      <dsp:nvSpPr>
        <dsp:cNvPr id="0" name=""/>
        <dsp:cNvSpPr/>
      </dsp:nvSpPr>
      <dsp:spPr>
        <a:xfrm>
          <a:off x="4924548" y="257194"/>
          <a:ext cx="2237149" cy="1342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Parents develop techniques to enhance their children’s coping skills, memory and learning skills, emotional expression, and social problem- solving skills.</a:t>
          </a:r>
          <a:endParaRPr lang="en-US" sz="900" kern="1200"/>
        </a:p>
      </dsp:txBody>
      <dsp:txXfrm>
        <a:off x="4924548" y="257194"/>
        <a:ext cx="2237149" cy="1342289"/>
      </dsp:txXfrm>
    </dsp:sp>
    <dsp:sp modelId="{F7F8C2E5-58DC-C342-B0D4-3D2745356E47}">
      <dsp:nvSpPr>
        <dsp:cNvPr id="0" name=""/>
        <dsp:cNvSpPr/>
      </dsp:nvSpPr>
      <dsp:spPr>
        <a:xfrm>
          <a:off x="7385413" y="257194"/>
          <a:ext cx="2237149" cy="1342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Due to their deficits, children with FASD are unable to complete these tasks themselves and instead</a:t>
          </a:r>
          <a:r>
            <a:rPr lang="en-US" sz="900" kern="1200"/>
            <a:t> </a:t>
          </a:r>
          <a:r>
            <a:rPr lang="en-US" sz="900" i="1" kern="1200"/>
            <a:t>need their parents to perform these functions for them. </a:t>
          </a:r>
          <a:endParaRPr lang="en-US" sz="900" kern="1200"/>
        </a:p>
      </dsp:txBody>
      <dsp:txXfrm>
        <a:off x="7385413" y="257194"/>
        <a:ext cx="2237149" cy="1342289"/>
      </dsp:txXfrm>
    </dsp:sp>
    <dsp:sp modelId="{CD4F26EE-9686-3D4A-A440-294D409BD20A}">
      <dsp:nvSpPr>
        <dsp:cNvPr id="0" name=""/>
        <dsp:cNvSpPr/>
      </dsp:nvSpPr>
      <dsp:spPr>
        <a:xfrm>
          <a:off x="1233252" y="1823198"/>
          <a:ext cx="2237149" cy="134228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Because of problems with impulsivity, inattention,</a:t>
          </a:r>
          <a:r>
            <a:rPr lang="en-US" sz="900" kern="1200"/>
            <a:t> </a:t>
          </a:r>
          <a:r>
            <a:rPr lang="en-US" sz="900" i="1" kern="1200"/>
            <a:t>disorganization, memory impairment, poor emotional regulation, and difficulty applying cognitive/</a:t>
          </a:r>
          <a:r>
            <a:rPr lang="en-US" sz="900" kern="1200"/>
            <a:t> </a:t>
          </a:r>
          <a:r>
            <a:rPr lang="en-US" sz="900" i="1" kern="1200"/>
            <a:t>intellectual skills to daily tasks and learning, the children require a highly structured, consistent</a:t>
          </a:r>
          <a:r>
            <a:rPr lang="en-US" sz="900" kern="1200"/>
            <a:t> </a:t>
          </a:r>
          <a:r>
            <a:rPr lang="en-US" sz="900" i="1" kern="1200"/>
            <a:t>environment in which to learn and grow and to prevent sensory, cognitive, and/or emotional overload.</a:t>
          </a:r>
          <a:endParaRPr lang="en-US" sz="900" kern="1200"/>
        </a:p>
      </dsp:txBody>
      <dsp:txXfrm>
        <a:off x="1233252" y="1823198"/>
        <a:ext cx="2237149" cy="1342289"/>
      </dsp:txXfrm>
    </dsp:sp>
    <dsp:sp modelId="{D8FF65D2-01CB-F043-B860-E611DE79FCF7}">
      <dsp:nvSpPr>
        <dsp:cNvPr id="0" name=""/>
        <dsp:cNvSpPr/>
      </dsp:nvSpPr>
      <dsp:spPr>
        <a:xfrm>
          <a:off x="3694116" y="1823198"/>
          <a:ext cx="2237149" cy="1342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They need a calm environment with extensive one-to-one attention. </a:t>
          </a:r>
          <a:endParaRPr lang="en-US" sz="900" kern="1200"/>
        </a:p>
      </dsp:txBody>
      <dsp:txXfrm>
        <a:off x="3694116" y="1823198"/>
        <a:ext cx="2237149" cy="1342289"/>
      </dsp:txXfrm>
    </dsp:sp>
    <dsp:sp modelId="{A50D2728-1B8D-6C42-A531-C2DE30A10F03}">
      <dsp:nvSpPr>
        <dsp:cNvPr id="0" name=""/>
        <dsp:cNvSpPr/>
      </dsp:nvSpPr>
      <dsp:spPr>
        <a:xfrm>
          <a:off x="6154981" y="1823198"/>
          <a:ext cx="2237149" cy="1342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i="1" kern="1200"/>
            <a:t>They also may require one-to one assistance to sustain and/or redirect attention and follow routines</a:t>
          </a:r>
          <a:endParaRPr lang="en-US" sz="900" kern="1200"/>
        </a:p>
      </dsp:txBody>
      <dsp:txXfrm>
        <a:off x="6154981" y="1823198"/>
        <a:ext cx="2237149" cy="134228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B5B03-B356-2044-8E0E-F9D0E452523B}">
      <dsp:nvSpPr>
        <dsp:cNvPr id="0" name=""/>
        <dsp:cNvSpPr/>
      </dsp:nvSpPr>
      <dsp:spPr>
        <a:xfrm>
          <a:off x="1278255" y="2280"/>
          <a:ext cx="5113020" cy="10004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254103" rIns="99207" bIns="2541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Minimize distraction (seating away from windows, noisy places, distracting peers) and maximize positive models (seat near teacher/parent or model peers, use frequent eye contact).</a:t>
          </a:r>
        </a:p>
      </dsp:txBody>
      <dsp:txXfrm>
        <a:off x="1278255" y="2280"/>
        <a:ext cx="5113020" cy="1000405"/>
      </dsp:txXfrm>
    </dsp:sp>
    <dsp:sp modelId="{C9F5B937-0F84-414D-9F2D-D86087F346D6}">
      <dsp:nvSpPr>
        <dsp:cNvPr id="0" name=""/>
        <dsp:cNvSpPr/>
      </dsp:nvSpPr>
      <dsp:spPr>
        <a:xfrm>
          <a:off x="0" y="2280"/>
          <a:ext cx="1278255" cy="1000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98818" rIns="67641" bIns="988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Minimize</a:t>
          </a:r>
        </a:p>
      </dsp:txBody>
      <dsp:txXfrm>
        <a:off x="0" y="2280"/>
        <a:ext cx="1278255" cy="1000405"/>
      </dsp:txXfrm>
    </dsp:sp>
    <dsp:sp modelId="{0F0B379E-0BE5-DB44-8EE7-FC3DFFFB869A}">
      <dsp:nvSpPr>
        <dsp:cNvPr id="0" name=""/>
        <dsp:cNvSpPr/>
      </dsp:nvSpPr>
      <dsp:spPr>
        <a:xfrm>
          <a:off x="1278255" y="1062710"/>
          <a:ext cx="5113020" cy="1000405"/>
        </a:xfrm>
        <a:prstGeom prst="rect">
          <a:avLst/>
        </a:prstGeom>
        <a:solidFill>
          <a:schemeClr val="accent5">
            <a:tint val="40000"/>
            <a:alpha val="90000"/>
            <a:hueOff val="707677"/>
            <a:satOff val="-6833"/>
            <a:lumOff val="-80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707677"/>
              <a:satOff val="-6833"/>
              <a:lumOff val="-8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254103" rIns="99207" bIns="2541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Seat the child close to the teacher to facilitate attention to the teacher and appropriate tasks.</a:t>
          </a:r>
        </a:p>
      </dsp:txBody>
      <dsp:txXfrm>
        <a:off x="1278255" y="1062710"/>
        <a:ext cx="5113020" cy="1000405"/>
      </dsp:txXfrm>
    </dsp:sp>
    <dsp:sp modelId="{210491D2-49C7-934A-8415-8D354676C991}">
      <dsp:nvSpPr>
        <dsp:cNvPr id="0" name=""/>
        <dsp:cNvSpPr/>
      </dsp:nvSpPr>
      <dsp:spPr>
        <a:xfrm>
          <a:off x="0" y="1062710"/>
          <a:ext cx="1278255" cy="1000405"/>
        </a:xfrm>
        <a:prstGeom prst="rect">
          <a:avLst/>
        </a:prstGeom>
        <a:solidFill>
          <a:schemeClr val="accent5">
            <a:hueOff val="609606"/>
            <a:satOff val="-4861"/>
            <a:lumOff val="-3676"/>
            <a:alphaOff val="0"/>
          </a:schemeClr>
        </a:solidFill>
        <a:ln w="19050" cap="rnd" cmpd="sng" algn="ctr">
          <a:solidFill>
            <a:schemeClr val="accent5">
              <a:hueOff val="609606"/>
              <a:satOff val="-4861"/>
              <a:lumOff val="-36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98818" rIns="67641" bIns="988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Seat</a:t>
          </a:r>
        </a:p>
      </dsp:txBody>
      <dsp:txXfrm>
        <a:off x="0" y="1062710"/>
        <a:ext cx="1278255" cy="1000405"/>
      </dsp:txXfrm>
    </dsp:sp>
    <dsp:sp modelId="{AC45A974-BFDD-DE4D-B59A-F8FB6EB4BDFB}">
      <dsp:nvSpPr>
        <dsp:cNvPr id="0" name=""/>
        <dsp:cNvSpPr/>
      </dsp:nvSpPr>
      <dsp:spPr>
        <a:xfrm>
          <a:off x="1278255" y="2123140"/>
          <a:ext cx="5113020" cy="1000405"/>
        </a:xfrm>
        <a:prstGeom prst="rect">
          <a:avLst/>
        </a:prstGeom>
        <a:solidFill>
          <a:schemeClr val="accent5">
            <a:tint val="40000"/>
            <a:alpha val="90000"/>
            <a:hueOff val="1415353"/>
            <a:satOff val="-13667"/>
            <a:lumOff val="-1607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1415353"/>
              <a:satOff val="-13667"/>
              <a:lumOff val="-16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254103" rIns="99207" bIns="2541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Reduce the amount of independent work (provide work in frequent small amounts or steps, as opposed to large singular tasks).</a:t>
          </a:r>
        </a:p>
      </dsp:txBody>
      <dsp:txXfrm>
        <a:off x="1278255" y="2123140"/>
        <a:ext cx="5113020" cy="1000405"/>
      </dsp:txXfrm>
    </dsp:sp>
    <dsp:sp modelId="{CE6DB7B8-E5F1-FC49-AC11-5A05EA3BBDB6}">
      <dsp:nvSpPr>
        <dsp:cNvPr id="0" name=""/>
        <dsp:cNvSpPr/>
      </dsp:nvSpPr>
      <dsp:spPr>
        <a:xfrm>
          <a:off x="0" y="2123140"/>
          <a:ext cx="1278255" cy="1000405"/>
        </a:xfrm>
        <a:prstGeom prst="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accent5">
              <a:hueOff val="1219212"/>
              <a:satOff val="-9721"/>
              <a:lumOff val="-7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98818" rIns="67641" bIns="988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Reduce</a:t>
          </a:r>
        </a:p>
      </dsp:txBody>
      <dsp:txXfrm>
        <a:off x="0" y="2123140"/>
        <a:ext cx="1278255" cy="1000405"/>
      </dsp:txXfrm>
    </dsp:sp>
    <dsp:sp modelId="{712F2D30-3BAA-2543-9890-CD436941AE19}">
      <dsp:nvSpPr>
        <dsp:cNvPr id="0" name=""/>
        <dsp:cNvSpPr/>
      </dsp:nvSpPr>
      <dsp:spPr>
        <a:xfrm>
          <a:off x="1278255" y="3183570"/>
          <a:ext cx="5113020" cy="1000405"/>
        </a:xfrm>
        <a:prstGeom prst="rect">
          <a:avLst/>
        </a:prstGeom>
        <a:solidFill>
          <a:schemeClr val="accent5">
            <a:tint val="40000"/>
            <a:alpha val="90000"/>
            <a:hueOff val="2123030"/>
            <a:satOff val="-20500"/>
            <a:lumOff val="-241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123030"/>
              <a:satOff val="-20500"/>
              <a:lumOff val="-24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254103" rIns="99207" bIns="2541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Break tasks down into smaller units and allow for mastery and give praise upon completion of each step.</a:t>
          </a:r>
        </a:p>
      </dsp:txBody>
      <dsp:txXfrm>
        <a:off x="1278255" y="3183570"/>
        <a:ext cx="5113020" cy="1000405"/>
      </dsp:txXfrm>
    </dsp:sp>
    <dsp:sp modelId="{CA2000B1-2FC0-5B4A-A855-FC433381268C}">
      <dsp:nvSpPr>
        <dsp:cNvPr id="0" name=""/>
        <dsp:cNvSpPr/>
      </dsp:nvSpPr>
      <dsp:spPr>
        <a:xfrm>
          <a:off x="0" y="3183570"/>
          <a:ext cx="1278255" cy="1000405"/>
        </a:xfrm>
        <a:prstGeom prst="rect">
          <a:avLst/>
        </a:prstGeom>
        <a:solidFill>
          <a:schemeClr val="accent5">
            <a:hueOff val="1828819"/>
            <a:satOff val="-14582"/>
            <a:lumOff val="-11029"/>
            <a:alphaOff val="0"/>
          </a:schemeClr>
        </a:solidFill>
        <a:ln w="19050" cap="rnd" cmpd="sng" algn="ctr">
          <a:solidFill>
            <a:schemeClr val="accent5">
              <a:hueOff val="1828819"/>
              <a:satOff val="-14582"/>
              <a:lumOff val="-11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98818" rIns="67641" bIns="988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Break</a:t>
          </a:r>
        </a:p>
      </dsp:txBody>
      <dsp:txXfrm>
        <a:off x="0" y="3183570"/>
        <a:ext cx="1278255" cy="1000405"/>
      </dsp:txXfrm>
    </dsp:sp>
    <dsp:sp modelId="{9BA1A00C-2D7A-9A42-AB8F-F583CF2CE9B5}">
      <dsp:nvSpPr>
        <dsp:cNvPr id="0" name=""/>
        <dsp:cNvSpPr/>
      </dsp:nvSpPr>
      <dsp:spPr>
        <a:xfrm>
          <a:off x="1278255" y="4244001"/>
          <a:ext cx="5113020" cy="1000405"/>
        </a:xfrm>
        <a:prstGeom prst="rect">
          <a:avLst/>
        </a:prstGeom>
        <a:solidFill>
          <a:schemeClr val="accent5">
            <a:tint val="40000"/>
            <a:alpha val="90000"/>
            <a:hueOff val="2830706"/>
            <a:satOff val="-27334"/>
            <a:lumOff val="-3213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2830706"/>
              <a:satOff val="-27334"/>
              <a:lumOff val="-32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207" tIns="254103" rIns="99207" bIns="254103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Use brief, precise directions.</a:t>
          </a:r>
        </a:p>
      </dsp:txBody>
      <dsp:txXfrm>
        <a:off x="1278255" y="4244001"/>
        <a:ext cx="5113020" cy="1000405"/>
      </dsp:txXfrm>
    </dsp:sp>
    <dsp:sp modelId="{FB2EC866-F738-3941-9B0A-378790F1A624}">
      <dsp:nvSpPr>
        <dsp:cNvPr id="0" name=""/>
        <dsp:cNvSpPr/>
      </dsp:nvSpPr>
      <dsp:spPr>
        <a:xfrm>
          <a:off x="0" y="4244001"/>
          <a:ext cx="1278255" cy="1000405"/>
        </a:xfrm>
        <a:prstGeom prst="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accent5">
              <a:hueOff val="2438425"/>
              <a:satOff val="-19443"/>
              <a:lumOff val="-147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41" tIns="98818" rIns="67641" bIns="9881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Use</a:t>
          </a:r>
        </a:p>
      </dsp:txBody>
      <dsp:txXfrm>
        <a:off x="0" y="4244001"/>
        <a:ext cx="1278255" cy="10004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504A7-912A-5C45-986F-DDFDEAE8FC95}">
      <dsp:nvSpPr>
        <dsp:cNvPr id="0" name=""/>
        <dsp:cNvSpPr/>
      </dsp:nvSpPr>
      <dsp:spPr>
        <a:xfrm>
          <a:off x="1765131" y="1484"/>
          <a:ext cx="7060527" cy="651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94" tIns="165455" rIns="136994" bIns="1654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Break information into small segments or steps.</a:t>
          </a:r>
        </a:p>
      </dsp:txBody>
      <dsp:txXfrm>
        <a:off x="1765131" y="1484"/>
        <a:ext cx="7060527" cy="651398"/>
      </dsp:txXfrm>
    </dsp:sp>
    <dsp:sp modelId="{B79D3CD4-B25F-9341-A877-6F0F4CCF5569}">
      <dsp:nvSpPr>
        <dsp:cNvPr id="0" name=""/>
        <dsp:cNvSpPr/>
      </dsp:nvSpPr>
      <dsp:spPr>
        <a:xfrm>
          <a:off x="0" y="1484"/>
          <a:ext cx="1765131" cy="651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05" tIns="64344" rIns="93405" bIns="643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Break</a:t>
          </a:r>
        </a:p>
      </dsp:txBody>
      <dsp:txXfrm>
        <a:off x="0" y="1484"/>
        <a:ext cx="1765131" cy="651398"/>
      </dsp:txXfrm>
    </dsp:sp>
    <dsp:sp modelId="{2338EE77-BD9C-6048-9A72-91FBBAF689C1}">
      <dsp:nvSpPr>
        <dsp:cNvPr id="0" name=""/>
        <dsp:cNvSpPr/>
      </dsp:nvSpPr>
      <dsp:spPr>
        <a:xfrm>
          <a:off x="1765131" y="691967"/>
          <a:ext cx="7060527" cy="651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94" tIns="165455" rIns="136994" bIns="1654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external aides in order to help children internalize activities or routines (i.e., lists, notebooks, computers, timers).</a:t>
          </a:r>
        </a:p>
      </dsp:txBody>
      <dsp:txXfrm>
        <a:off x="1765131" y="691967"/>
        <a:ext cx="7060527" cy="651398"/>
      </dsp:txXfrm>
    </dsp:sp>
    <dsp:sp modelId="{5EAB452A-2665-5D47-8B0C-54D424B25691}">
      <dsp:nvSpPr>
        <dsp:cNvPr id="0" name=""/>
        <dsp:cNvSpPr/>
      </dsp:nvSpPr>
      <dsp:spPr>
        <a:xfrm>
          <a:off x="0" y="691967"/>
          <a:ext cx="1765131" cy="651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05" tIns="64344" rIns="93405" bIns="643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Provide</a:t>
          </a:r>
        </a:p>
      </dsp:txBody>
      <dsp:txXfrm>
        <a:off x="0" y="691967"/>
        <a:ext cx="1765131" cy="651398"/>
      </dsp:txXfrm>
    </dsp:sp>
    <dsp:sp modelId="{0D6AA1E9-37AD-DE4B-986C-B88D39280B77}">
      <dsp:nvSpPr>
        <dsp:cNvPr id="0" name=""/>
        <dsp:cNvSpPr/>
      </dsp:nvSpPr>
      <dsp:spPr>
        <a:xfrm>
          <a:off x="1765131" y="1382450"/>
          <a:ext cx="7060527" cy="651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94" tIns="165455" rIns="136994" bIns="1654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Monitor comprehension to make sure that your child understands what he needs to do and remember.</a:t>
          </a:r>
        </a:p>
      </dsp:txBody>
      <dsp:txXfrm>
        <a:off x="1765131" y="1382450"/>
        <a:ext cx="7060527" cy="651398"/>
      </dsp:txXfrm>
    </dsp:sp>
    <dsp:sp modelId="{C85DE23D-D196-DB45-846E-FB6AFE8F95EE}">
      <dsp:nvSpPr>
        <dsp:cNvPr id="0" name=""/>
        <dsp:cNvSpPr/>
      </dsp:nvSpPr>
      <dsp:spPr>
        <a:xfrm>
          <a:off x="0" y="1382450"/>
          <a:ext cx="1765131" cy="651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05" tIns="64344" rIns="93405" bIns="643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Monitor</a:t>
          </a:r>
        </a:p>
      </dsp:txBody>
      <dsp:txXfrm>
        <a:off x="0" y="1382450"/>
        <a:ext cx="1765131" cy="651398"/>
      </dsp:txXfrm>
    </dsp:sp>
    <dsp:sp modelId="{2D77DD23-8F42-564E-A4FC-8A7635DE25AC}">
      <dsp:nvSpPr>
        <dsp:cNvPr id="0" name=""/>
        <dsp:cNvSpPr/>
      </dsp:nvSpPr>
      <dsp:spPr>
        <a:xfrm>
          <a:off x="1765131" y="2072933"/>
          <a:ext cx="7060527" cy="651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94" tIns="165455" rIns="136994" bIns="1654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Help the child become actively involved in the activity.</a:t>
          </a:r>
        </a:p>
      </dsp:txBody>
      <dsp:txXfrm>
        <a:off x="1765131" y="2072933"/>
        <a:ext cx="7060527" cy="651398"/>
      </dsp:txXfrm>
    </dsp:sp>
    <dsp:sp modelId="{D62129C0-FC1C-0D4F-9454-ACDBF44B5AA3}">
      <dsp:nvSpPr>
        <dsp:cNvPr id="0" name=""/>
        <dsp:cNvSpPr/>
      </dsp:nvSpPr>
      <dsp:spPr>
        <a:xfrm>
          <a:off x="0" y="2072933"/>
          <a:ext cx="1765131" cy="651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05" tIns="64344" rIns="93405" bIns="643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Help</a:t>
          </a:r>
        </a:p>
      </dsp:txBody>
      <dsp:txXfrm>
        <a:off x="0" y="2072933"/>
        <a:ext cx="1765131" cy="651398"/>
      </dsp:txXfrm>
    </dsp:sp>
    <dsp:sp modelId="{3ECAAD3D-6010-494F-9D44-B76026213579}">
      <dsp:nvSpPr>
        <dsp:cNvPr id="0" name=""/>
        <dsp:cNvSpPr/>
      </dsp:nvSpPr>
      <dsp:spPr>
        <a:xfrm>
          <a:off x="1765131" y="2763416"/>
          <a:ext cx="7060527" cy="6513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994" tIns="165455" rIns="136994" bIns="165455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Rehearse tasks and sequences.</a:t>
          </a:r>
        </a:p>
      </dsp:txBody>
      <dsp:txXfrm>
        <a:off x="1765131" y="2763416"/>
        <a:ext cx="7060527" cy="651398"/>
      </dsp:txXfrm>
    </dsp:sp>
    <dsp:sp modelId="{FA8DB3BE-A170-AA43-8E10-FE3C195C566B}">
      <dsp:nvSpPr>
        <dsp:cNvPr id="0" name=""/>
        <dsp:cNvSpPr/>
      </dsp:nvSpPr>
      <dsp:spPr>
        <a:xfrm>
          <a:off x="0" y="2763416"/>
          <a:ext cx="1765131" cy="6513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405" tIns="64344" rIns="93405" bIns="643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Rehearse</a:t>
          </a:r>
        </a:p>
      </dsp:txBody>
      <dsp:txXfrm>
        <a:off x="0" y="2763416"/>
        <a:ext cx="1765131" cy="65139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B9A1F-A4D8-934B-B599-B2AA1BEBE7B2}">
      <dsp:nvSpPr>
        <dsp:cNvPr id="0" name=""/>
        <dsp:cNvSpPr/>
      </dsp:nvSpPr>
      <dsp:spPr>
        <a:xfrm>
          <a:off x="0" y="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What is the problem?</a:t>
          </a:r>
          <a:endParaRPr lang="en-US" sz="1600" kern="1200"/>
        </a:p>
      </dsp:txBody>
      <dsp:txXfrm>
        <a:off x="18044" y="18044"/>
        <a:ext cx="6674662" cy="579994"/>
      </dsp:txXfrm>
    </dsp:sp>
    <dsp:sp modelId="{78078619-FB80-AF4D-A27F-B369B1EBFA81}">
      <dsp:nvSpPr>
        <dsp:cNvPr id="0" name=""/>
        <dsp:cNvSpPr/>
      </dsp:nvSpPr>
      <dsp:spPr>
        <a:xfrm>
          <a:off x="553459" y="7016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What are my options?</a:t>
          </a:r>
          <a:endParaRPr lang="en-US" sz="1600" kern="1200"/>
        </a:p>
      </dsp:txBody>
      <dsp:txXfrm>
        <a:off x="571503" y="719694"/>
        <a:ext cx="6421543" cy="579994"/>
      </dsp:txXfrm>
    </dsp:sp>
    <dsp:sp modelId="{9DDC2624-9511-CB46-88F9-0A7ADC06BFF4}">
      <dsp:nvSpPr>
        <dsp:cNvPr id="0" name=""/>
        <dsp:cNvSpPr/>
      </dsp:nvSpPr>
      <dsp:spPr>
        <a:xfrm>
          <a:off x="1106919" y="14033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Which is the best solution to use?</a:t>
          </a:r>
          <a:endParaRPr lang="en-US" sz="1600" kern="1200"/>
        </a:p>
      </dsp:txBody>
      <dsp:txXfrm>
        <a:off x="1124963" y="1421344"/>
        <a:ext cx="6421543" cy="579994"/>
      </dsp:txXfrm>
    </dsp:sp>
    <dsp:sp modelId="{0CE354FB-0D6A-554E-B3CF-B6D900D00184}">
      <dsp:nvSpPr>
        <dsp:cNvPr id="0" name=""/>
        <dsp:cNvSpPr/>
      </dsp:nvSpPr>
      <dsp:spPr>
        <a:xfrm>
          <a:off x="1660378" y="210495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Apply the solution</a:t>
          </a:r>
          <a:endParaRPr lang="en-US" sz="1600" kern="1200"/>
        </a:p>
      </dsp:txBody>
      <dsp:txXfrm>
        <a:off x="1678422" y="2122994"/>
        <a:ext cx="6421543" cy="579994"/>
      </dsp:txXfrm>
    </dsp:sp>
    <dsp:sp modelId="{7FFFB9E5-5A66-AE4D-9FCB-AAD392592FBF}">
      <dsp:nvSpPr>
        <dsp:cNvPr id="0" name=""/>
        <dsp:cNvSpPr/>
      </dsp:nvSpPr>
      <dsp:spPr>
        <a:xfrm>
          <a:off x="2213838" y="2806600"/>
          <a:ext cx="7411544" cy="616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Evaluate the results: if successful provide positive feedback; if not, go back to Step 2</a:t>
          </a:r>
          <a:endParaRPr lang="en-US" sz="1600" kern="1200"/>
        </a:p>
      </dsp:txBody>
      <dsp:txXfrm>
        <a:off x="2231882" y="2824644"/>
        <a:ext cx="6421543" cy="579994"/>
      </dsp:txXfrm>
    </dsp:sp>
    <dsp:sp modelId="{530D7B8C-369E-C74E-AAE2-6F8B852E83A5}">
      <dsp:nvSpPr>
        <dsp:cNvPr id="0" name=""/>
        <dsp:cNvSpPr/>
      </dsp:nvSpPr>
      <dsp:spPr>
        <a:xfrm>
          <a:off x="7011090" y="45008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101192" y="450082"/>
        <a:ext cx="220249" cy="301341"/>
      </dsp:txXfrm>
    </dsp:sp>
    <dsp:sp modelId="{7C7A4E5A-1DAE-5846-BE31-9EBB5BB88E42}">
      <dsp:nvSpPr>
        <dsp:cNvPr id="0" name=""/>
        <dsp:cNvSpPr/>
      </dsp:nvSpPr>
      <dsp:spPr>
        <a:xfrm>
          <a:off x="7564550" y="1151732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654652" y="1151732"/>
        <a:ext cx="220249" cy="301341"/>
      </dsp:txXfrm>
    </dsp:sp>
    <dsp:sp modelId="{9714EFFA-214C-914B-A163-B61E901937BD}">
      <dsp:nvSpPr>
        <dsp:cNvPr id="0" name=""/>
        <dsp:cNvSpPr/>
      </dsp:nvSpPr>
      <dsp:spPr>
        <a:xfrm>
          <a:off x="8118010" y="1843114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208112" y="1843114"/>
        <a:ext cx="220249" cy="301341"/>
      </dsp:txXfrm>
    </dsp:sp>
    <dsp:sp modelId="{04F62D66-F842-3A4D-B29B-62EE86435510}">
      <dsp:nvSpPr>
        <dsp:cNvPr id="0" name=""/>
        <dsp:cNvSpPr/>
      </dsp:nvSpPr>
      <dsp:spPr>
        <a:xfrm>
          <a:off x="8671469" y="2551610"/>
          <a:ext cx="400453" cy="40045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61571" y="2551610"/>
        <a:ext cx="220249" cy="30134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BFC18-DD61-A84D-8F82-D92E9B6B0AC8}">
      <dsp:nvSpPr>
        <dsp:cNvPr id="0" name=""/>
        <dsp:cNvSpPr/>
      </dsp:nvSpPr>
      <dsp:spPr>
        <a:xfrm>
          <a:off x="0" y="4795166"/>
          <a:ext cx="1597818" cy="4496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Discuss</a:t>
          </a:r>
        </a:p>
      </dsp:txBody>
      <dsp:txXfrm>
        <a:off x="0" y="4795166"/>
        <a:ext cx="1597818" cy="449606"/>
      </dsp:txXfrm>
    </dsp:sp>
    <dsp:sp modelId="{5D527CFD-4139-294E-AC9B-57F4745AC9B8}">
      <dsp:nvSpPr>
        <dsp:cNvPr id="0" name=""/>
        <dsp:cNvSpPr/>
      </dsp:nvSpPr>
      <dsp:spPr>
        <a:xfrm>
          <a:off x="1597818" y="4795166"/>
          <a:ext cx="4793456" cy="44960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Discuss the behavior when the child is calm and ready to hear</a:t>
          </a:r>
        </a:p>
      </dsp:txBody>
      <dsp:txXfrm>
        <a:off x="1597818" y="4795166"/>
        <a:ext cx="4793456" cy="449606"/>
      </dsp:txXfrm>
    </dsp:sp>
    <dsp:sp modelId="{CF604203-9DB4-8E48-A81C-BEC0AAABEAC5}">
      <dsp:nvSpPr>
        <dsp:cNvPr id="0" name=""/>
        <dsp:cNvSpPr/>
      </dsp:nvSpPr>
      <dsp:spPr>
        <a:xfrm rot="10800000">
          <a:off x="0" y="4110416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2823674"/>
            <a:satOff val="129"/>
            <a:lumOff val="0"/>
            <a:alphaOff val="0"/>
          </a:schemeClr>
        </a:solidFill>
        <a:ln w="19050" cap="rnd" cmpd="sng" algn="ctr">
          <a:solidFill>
            <a:schemeClr val="accent2">
              <a:hueOff val="-2823674"/>
              <a:satOff val="12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Administer</a:t>
          </a:r>
        </a:p>
      </dsp:txBody>
      <dsp:txXfrm rot="-10800000">
        <a:off x="0" y="4110416"/>
        <a:ext cx="1597818" cy="449471"/>
      </dsp:txXfrm>
    </dsp:sp>
    <dsp:sp modelId="{24706DA3-1550-BD49-9DA7-A6583210CBA6}">
      <dsp:nvSpPr>
        <dsp:cNvPr id="0" name=""/>
        <dsp:cNvSpPr/>
      </dsp:nvSpPr>
      <dsp:spPr>
        <a:xfrm>
          <a:off x="1597818" y="4110416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2943455"/>
            <a:satOff val="152"/>
            <a:lumOff val="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943455"/>
              <a:satOff val="152"/>
              <a:lumOff val="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Administer consequences in small doses and provide ample time to discuss the cause and effect</a:t>
          </a:r>
        </a:p>
      </dsp:txBody>
      <dsp:txXfrm>
        <a:off x="1597818" y="4110416"/>
        <a:ext cx="4793456" cy="449471"/>
      </dsp:txXfrm>
    </dsp:sp>
    <dsp:sp modelId="{8C796022-9B17-1B49-82F3-F2A1FC3AF5C2}">
      <dsp:nvSpPr>
        <dsp:cNvPr id="0" name=""/>
        <dsp:cNvSpPr/>
      </dsp:nvSpPr>
      <dsp:spPr>
        <a:xfrm rot="10800000">
          <a:off x="0" y="3425665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5647349"/>
            <a:satOff val="257"/>
            <a:lumOff val="0"/>
            <a:alphaOff val="0"/>
          </a:schemeClr>
        </a:solidFill>
        <a:ln w="19050" cap="rnd" cmpd="sng" algn="ctr">
          <a:solidFill>
            <a:schemeClr val="accent2">
              <a:hueOff val="-5647349"/>
              <a:satOff val="25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Time</a:t>
          </a:r>
        </a:p>
      </dsp:txBody>
      <dsp:txXfrm rot="-10800000">
        <a:off x="0" y="3425665"/>
        <a:ext cx="1597818" cy="449471"/>
      </dsp:txXfrm>
    </dsp:sp>
    <dsp:sp modelId="{2BBA8136-1FED-FF4F-83F4-AA65E11E187A}">
      <dsp:nvSpPr>
        <dsp:cNvPr id="0" name=""/>
        <dsp:cNvSpPr/>
      </dsp:nvSpPr>
      <dsp:spPr>
        <a:xfrm>
          <a:off x="1597818" y="3425665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5886910"/>
            <a:satOff val="303"/>
            <a:lumOff val="1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5886910"/>
              <a:satOff val="303"/>
              <a:lumOff val="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Time-out framed as “cool-down”</a:t>
          </a:r>
        </a:p>
      </dsp:txBody>
      <dsp:txXfrm>
        <a:off x="1597818" y="3425665"/>
        <a:ext cx="4793456" cy="449471"/>
      </dsp:txXfrm>
    </dsp:sp>
    <dsp:sp modelId="{512C6E17-71DF-A247-B290-DC6DC6130415}">
      <dsp:nvSpPr>
        <dsp:cNvPr id="0" name=""/>
        <dsp:cNvSpPr/>
      </dsp:nvSpPr>
      <dsp:spPr>
        <a:xfrm rot="10800000">
          <a:off x="0" y="2740915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8471023"/>
            <a:satOff val="386"/>
            <a:lumOff val="0"/>
            <a:alphaOff val="0"/>
          </a:schemeClr>
        </a:solidFill>
        <a:ln w="19050" cap="rnd" cmpd="sng" algn="ctr">
          <a:solidFill>
            <a:schemeClr val="accent2">
              <a:hueOff val="-8471023"/>
              <a:satOff val="38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Avoid</a:t>
          </a:r>
        </a:p>
      </dsp:txBody>
      <dsp:txXfrm rot="-10800000">
        <a:off x="0" y="2740915"/>
        <a:ext cx="1597818" cy="449471"/>
      </dsp:txXfrm>
    </dsp:sp>
    <dsp:sp modelId="{7877275E-FD4E-E04E-BE87-2DB875853175}">
      <dsp:nvSpPr>
        <dsp:cNvPr id="0" name=""/>
        <dsp:cNvSpPr/>
      </dsp:nvSpPr>
      <dsp:spPr>
        <a:xfrm>
          <a:off x="1597818" y="2740915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8830365"/>
            <a:satOff val="455"/>
            <a:lumOff val="2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8830365"/>
              <a:satOff val="455"/>
              <a:lumOff val="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 punitive consequences and provide more natural consequences</a:t>
          </a:r>
        </a:p>
      </dsp:txBody>
      <dsp:txXfrm>
        <a:off x="1597818" y="2740915"/>
        <a:ext cx="4793456" cy="449471"/>
      </dsp:txXfrm>
    </dsp:sp>
    <dsp:sp modelId="{52BD6773-EA87-4140-8D59-DC6BB2B050D1}">
      <dsp:nvSpPr>
        <dsp:cNvPr id="0" name=""/>
        <dsp:cNvSpPr/>
      </dsp:nvSpPr>
      <dsp:spPr>
        <a:xfrm rot="10800000">
          <a:off x="0" y="2056165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1294698"/>
            <a:satOff val="515"/>
            <a:lumOff val="0"/>
            <a:alphaOff val="0"/>
          </a:schemeClr>
        </a:solidFill>
        <a:ln w="19050" cap="rnd" cmpd="sng" algn="ctr">
          <a:solidFill>
            <a:schemeClr val="accent2">
              <a:hueOff val="-11294698"/>
              <a:satOff val="51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Provide</a:t>
          </a:r>
        </a:p>
      </dsp:txBody>
      <dsp:txXfrm rot="-10800000">
        <a:off x="0" y="2056165"/>
        <a:ext cx="1597818" cy="449471"/>
      </dsp:txXfrm>
    </dsp:sp>
    <dsp:sp modelId="{C33C3B27-FEE6-4C48-824D-C3584ABC5848}">
      <dsp:nvSpPr>
        <dsp:cNvPr id="0" name=""/>
        <dsp:cNvSpPr/>
      </dsp:nvSpPr>
      <dsp:spPr>
        <a:xfrm>
          <a:off x="1597818" y="2056165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11773820"/>
            <a:satOff val="606"/>
            <a:lumOff val="31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1773820"/>
              <a:satOff val="606"/>
              <a:lumOff val="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Provide frequent praise to promote self-confidence and competence</a:t>
          </a:r>
        </a:p>
      </dsp:txBody>
      <dsp:txXfrm>
        <a:off x="1597818" y="2056165"/>
        <a:ext cx="4793456" cy="449471"/>
      </dsp:txXfrm>
    </dsp:sp>
    <dsp:sp modelId="{47D7B3AF-DB38-764C-A268-7D2352B09882}">
      <dsp:nvSpPr>
        <dsp:cNvPr id="0" name=""/>
        <dsp:cNvSpPr/>
      </dsp:nvSpPr>
      <dsp:spPr>
        <a:xfrm rot="10800000">
          <a:off x="0" y="1371414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4118373"/>
            <a:satOff val="644"/>
            <a:lumOff val="0"/>
            <a:alphaOff val="0"/>
          </a:schemeClr>
        </a:solidFill>
        <a:ln w="19050" cap="rnd" cmpd="sng" algn="ctr">
          <a:solidFill>
            <a:schemeClr val="accent2">
              <a:hueOff val="-14118373"/>
              <a:satOff val="64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Ignore</a:t>
          </a:r>
        </a:p>
      </dsp:txBody>
      <dsp:txXfrm rot="-10800000">
        <a:off x="0" y="1371414"/>
        <a:ext cx="1597818" cy="449471"/>
      </dsp:txXfrm>
    </dsp:sp>
    <dsp:sp modelId="{C716E468-B678-1246-AEB5-DFF5029658C2}">
      <dsp:nvSpPr>
        <dsp:cNvPr id="0" name=""/>
        <dsp:cNvSpPr/>
      </dsp:nvSpPr>
      <dsp:spPr>
        <a:xfrm>
          <a:off x="1597818" y="1371414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14717275"/>
            <a:satOff val="758"/>
            <a:lumOff val="39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4717275"/>
              <a:satOff val="758"/>
              <a:lumOff val="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Ignore negative behaviors</a:t>
          </a:r>
        </a:p>
      </dsp:txBody>
      <dsp:txXfrm>
        <a:off x="1597818" y="1371414"/>
        <a:ext cx="4793456" cy="449471"/>
      </dsp:txXfrm>
    </dsp:sp>
    <dsp:sp modelId="{3850C194-CAAD-2348-8E8D-EC5489EFED57}">
      <dsp:nvSpPr>
        <dsp:cNvPr id="0" name=""/>
        <dsp:cNvSpPr/>
      </dsp:nvSpPr>
      <dsp:spPr>
        <a:xfrm rot="10800000">
          <a:off x="0" y="686664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6942046"/>
            <a:satOff val="772"/>
            <a:lumOff val="0"/>
            <a:alphaOff val="0"/>
          </a:schemeClr>
        </a:solidFill>
        <a:ln w="19050" cap="rnd" cmpd="sng" algn="ctr">
          <a:solidFill>
            <a:schemeClr val="accent2">
              <a:hueOff val="-16942046"/>
              <a:satOff val="77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Increase</a:t>
          </a:r>
        </a:p>
      </dsp:txBody>
      <dsp:txXfrm rot="-10800000">
        <a:off x="0" y="686664"/>
        <a:ext cx="1597818" cy="449471"/>
      </dsp:txXfrm>
    </dsp:sp>
    <dsp:sp modelId="{E71A7FC3-F733-274B-A5A3-69BF758F892F}">
      <dsp:nvSpPr>
        <dsp:cNvPr id="0" name=""/>
        <dsp:cNvSpPr/>
      </dsp:nvSpPr>
      <dsp:spPr>
        <a:xfrm>
          <a:off x="1597818" y="686664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17660729"/>
            <a:satOff val="909"/>
            <a:lumOff val="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7660729"/>
              <a:satOff val="909"/>
              <a:lumOff val="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Increase attention to positive behaviors</a:t>
          </a:r>
        </a:p>
      </dsp:txBody>
      <dsp:txXfrm>
        <a:off x="1597818" y="686664"/>
        <a:ext cx="4793456" cy="449471"/>
      </dsp:txXfrm>
    </dsp:sp>
    <dsp:sp modelId="{34630DC0-FF39-A749-870D-70CDAA8FE1FC}">
      <dsp:nvSpPr>
        <dsp:cNvPr id="0" name=""/>
        <dsp:cNvSpPr/>
      </dsp:nvSpPr>
      <dsp:spPr>
        <a:xfrm rot="10800000">
          <a:off x="0" y="1914"/>
          <a:ext cx="1597818" cy="691494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637" tIns="106680" rIns="113637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Negative</a:t>
          </a:r>
        </a:p>
      </dsp:txBody>
      <dsp:txXfrm rot="-10800000">
        <a:off x="0" y="1914"/>
        <a:ext cx="1597818" cy="449471"/>
      </dsp:txXfrm>
    </dsp:sp>
    <dsp:sp modelId="{9E3F34EF-23E6-DB4A-853A-5951AC1FF01F}">
      <dsp:nvSpPr>
        <dsp:cNvPr id="0" name=""/>
        <dsp:cNvSpPr/>
      </dsp:nvSpPr>
      <dsp:spPr>
        <a:xfrm>
          <a:off x="1597818" y="1914"/>
          <a:ext cx="4793456" cy="449471"/>
        </a:xfrm>
        <a:prstGeom prst="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234" tIns="139700" rIns="97234" bIns="13970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Already negative self-concept!</a:t>
          </a:r>
        </a:p>
      </dsp:txBody>
      <dsp:txXfrm>
        <a:off x="1597818" y="1914"/>
        <a:ext cx="4793456" cy="44947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83F0BE-C07A-7A47-A488-2515B63B91E7}">
      <dsp:nvSpPr>
        <dsp:cNvPr id="0" name=""/>
        <dsp:cNvSpPr/>
      </dsp:nvSpPr>
      <dsp:spPr>
        <a:xfrm>
          <a:off x="0" y="3166653"/>
          <a:ext cx="6391275" cy="20776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Only refer to those doctors who have experience in prenatal substance exposure</a:t>
          </a:r>
          <a:endParaRPr lang="en-US" sz="2600" kern="1200"/>
        </a:p>
      </dsp:txBody>
      <dsp:txXfrm>
        <a:off x="0" y="3166653"/>
        <a:ext cx="6391275" cy="2077667"/>
      </dsp:txXfrm>
    </dsp:sp>
    <dsp:sp modelId="{71AFFE94-DDE9-DC45-B425-5F0AA2A9FDD2}">
      <dsp:nvSpPr>
        <dsp:cNvPr id="0" name=""/>
        <dsp:cNvSpPr/>
      </dsp:nvSpPr>
      <dsp:spPr>
        <a:xfrm rot="10800000">
          <a:off x="0" y="2365"/>
          <a:ext cx="6391275" cy="3195452"/>
        </a:xfrm>
        <a:prstGeom prst="upArrowCallou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0" i="0" kern="1200"/>
            <a:t>Some children may need psychiatric consultation</a:t>
          </a:r>
          <a:endParaRPr lang="en-US" sz="2600" kern="1200"/>
        </a:p>
      </dsp:txBody>
      <dsp:txXfrm rot="-10800000">
        <a:off x="0" y="2365"/>
        <a:ext cx="6391275" cy="1121603"/>
      </dsp:txXfrm>
    </dsp:sp>
    <dsp:sp modelId="{D7B59189-46D6-004A-B028-B39EF505BDC0}">
      <dsp:nvSpPr>
        <dsp:cNvPr id="0" name=""/>
        <dsp:cNvSpPr/>
      </dsp:nvSpPr>
      <dsp:spPr>
        <a:xfrm>
          <a:off x="3120" y="1123969"/>
          <a:ext cx="2128344" cy="95544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Behavioral issues</a:t>
          </a:r>
          <a:endParaRPr lang="en-US" sz="2100" kern="1200"/>
        </a:p>
      </dsp:txBody>
      <dsp:txXfrm>
        <a:off x="3120" y="1123969"/>
        <a:ext cx="2128344" cy="955440"/>
      </dsp:txXfrm>
    </dsp:sp>
    <dsp:sp modelId="{5EFA0BD5-8B50-A144-818F-D9CFF07BFC18}">
      <dsp:nvSpPr>
        <dsp:cNvPr id="0" name=""/>
        <dsp:cNvSpPr/>
      </dsp:nvSpPr>
      <dsp:spPr>
        <a:xfrm>
          <a:off x="2131465" y="1123969"/>
          <a:ext cx="2128344" cy="955440"/>
        </a:xfrm>
        <a:prstGeom prst="rect">
          <a:avLst/>
        </a:prstGeom>
        <a:solidFill>
          <a:schemeClr val="accent2">
            <a:tint val="40000"/>
            <a:alpha val="90000"/>
            <a:hueOff val="-10302092"/>
            <a:satOff val="530"/>
            <a:lumOff val="2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302092"/>
              <a:satOff val="530"/>
              <a:lumOff val="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Dysregulation</a:t>
          </a:r>
          <a:endParaRPr lang="en-US" sz="2100" kern="1200"/>
        </a:p>
      </dsp:txBody>
      <dsp:txXfrm>
        <a:off x="2131465" y="1123969"/>
        <a:ext cx="2128344" cy="955440"/>
      </dsp:txXfrm>
    </dsp:sp>
    <dsp:sp modelId="{F56C1DB9-9B29-4340-8A23-0E0CF4E23C66}">
      <dsp:nvSpPr>
        <dsp:cNvPr id="0" name=""/>
        <dsp:cNvSpPr/>
      </dsp:nvSpPr>
      <dsp:spPr>
        <a:xfrm>
          <a:off x="4259809" y="1123969"/>
          <a:ext cx="2128344" cy="955440"/>
        </a:xfrm>
        <a:prstGeom prst="rect">
          <a:avLst/>
        </a:prstGeom>
        <a:solidFill>
          <a:schemeClr val="accent2">
            <a:tint val="40000"/>
            <a:alpha val="90000"/>
            <a:hueOff val="-20604185"/>
            <a:satOff val="1061"/>
            <a:lumOff val="5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604185"/>
              <a:satOff val="1061"/>
              <a:lumOff val="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Hyperactivity</a:t>
          </a:r>
          <a:endParaRPr lang="en-US" sz="2100" kern="1200"/>
        </a:p>
      </dsp:txBody>
      <dsp:txXfrm>
        <a:off x="4259809" y="1123969"/>
        <a:ext cx="2128344" cy="955440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142AE-6E1C-9E45-BD49-550A9B848175}">
      <dsp:nvSpPr>
        <dsp:cNvPr id="0" name=""/>
        <dsp:cNvSpPr/>
      </dsp:nvSpPr>
      <dsp:spPr>
        <a:xfrm>
          <a:off x="0" y="173037"/>
          <a:ext cx="6391275" cy="7831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Prenatal alcohol exposure can be particularly challenging. Reaching out to family and friends for assistance may help. </a:t>
          </a:r>
          <a:endParaRPr lang="en-US" sz="1400" kern="1200"/>
        </a:p>
      </dsp:txBody>
      <dsp:txXfrm>
        <a:off x="38231" y="211268"/>
        <a:ext cx="6314813" cy="706706"/>
      </dsp:txXfrm>
    </dsp:sp>
    <dsp:sp modelId="{93BF1663-A9A6-5D45-B2DC-6A07D2DD7FFF}">
      <dsp:nvSpPr>
        <dsp:cNvPr id="0" name=""/>
        <dsp:cNvSpPr/>
      </dsp:nvSpPr>
      <dsp:spPr>
        <a:xfrm>
          <a:off x="0" y="996526"/>
          <a:ext cx="6391275" cy="783168"/>
        </a:xfrm>
        <a:prstGeom prst="roundRect">
          <a:avLst/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However, many times friends and families do not understand the difficulties associated with raising</a:t>
          </a:r>
          <a:r>
            <a:rPr lang="en-US" sz="1400" kern="1200"/>
            <a:t> </a:t>
          </a:r>
          <a:r>
            <a:rPr lang="en-US" sz="1400" i="1" kern="1200"/>
            <a:t>these children, particularly because the children seem so “normal” in appearance.</a:t>
          </a:r>
          <a:endParaRPr lang="en-US" sz="1400" kern="1200"/>
        </a:p>
      </dsp:txBody>
      <dsp:txXfrm>
        <a:off x="38231" y="1034757"/>
        <a:ext cx="6314813" cy="706706"/>
      </dsp:txXfrm>
    </dsp:sp>
    <dsp:sp modelId="{6ADDC7C8-B198-1841-8A44-AD5374BFEF1B}">
      <dsp:nvSpPr>
        <dsp:cNvPr id="0" name=""/>
        <dsp:cNvSpPr/>
      </dsp:nvSpPr>
      <dsp:spPr>
        <a:xfrm>
          <a:off x="0" y="1820014"/>
          <a:ext cx="6391275" cy="783168"/>
        </a:xfrm>
        <a:prstGeom prst="roundRect">
          <a:avLst/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Additionally, even if family or friends take care of the child on occasion, emotional, behavioral, and cognitive difficulties are often sporadic:</a:t>
          </a:r>
          <a:endParaRPr lang="en-US" sz="1400" kern="1200"/>
        </a:p>
      </dsp:txBody>
      <dsp:txXfrm>
        <a:off x="38231" y="1858245"/>
        <a:ext cx="6314813" cy="706706"/>
      </dsp:txXfrm>
    </dsp:sp>
    <dsp:sp modelId="{A7AB404D-2A91-8B49-8C99-814DE19F9FFE}">
      <dsp:nvSpPr>
        <dsp:cNvPr id="0" name=""/>
        <dsp:cNvSpPr/>
      </dsp:nvSpPr>
      <dsp:spPr>
        <a:xfrm>
          <a:off x="0" y="2643503"/>
          <a:ext cx="6391275" cy="783168"/>
        </a:xfrm>
        <a:prstGeom prst="roundRect">
          <a:avLst/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child may be fine one minute and difficult the next, which can make</a:t>
          </a:r>
          <a:r>
            <a:rPr lang="en-US" sz="1400" kern="1200"/>
            <a:t> </a:t>
          </a:r>
          <a:r>
            <a:rPr lang="en-US" sz="1400" i="1" kern="1200"/>
            <a:t>it hard for temporary caretakers to anticipate and manage. </a:t>
          </a:r>
          <a:endParaRPr lang="en-US" sz="1400" kern="1200"/>
        </a:p>
      </dsp:txBody>
      <dsp:txXfrm>
        <a:off x="38231" y="2681734"/>
        <a:ext cx="6314813" cy="706706"/>
      </dsp:txXfrm>
    </dsp:sp>
    <dsp:sp modelId="{D7F75568-0040-5F43-BC08-765901BFA6BC}">
      <dsp:nvSpPr>
        <dsp:cNvPr id="0" name=""/>
        <dsp:cNvSpPr/>
      </dsp:nvSpPr>
      <dsp:spPr>
        <a:xfrm>
          <a:off x="0" y="3466992"/>
          <a:ext cx="6391275" cy="783168"/>
        </a:xfrm>
        <a:prstGeom prst="roundRect">
          <a:avLst/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The purpose of this session is to discuss how to overcome these obstacles so that selfcare occurs. </a:t>
          </a:r>
          <a:endParaRPr lang="en-US" sz="1400" kern="1200"/>
        </a:p>
      </dsp:txBody>
      <dsp:txXfrm>
        <a:off x="38231" y="3505223"/>
        <a:ext cx="6314813" cy="706706"/>
      </dsp:txXfrm>
    </dsp:sp>
    <dsp:sp modelId="{0E4A22A2-1E21-014B-8B21-CC97150A7596}">
      <dsp:nvSpPr>
        <dsp:cNvPr id="0" name=""/>
        <dsp:cNvSpPr/>
      </dsp:nvSpPr>
      <dsp:spPr>
        <a:xfrm>
          <a:off x="0" y="4290481"/>
          <a:ext cx="6391275" cy="78316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i="1" kern="1200"/>
            <a:t>This session covers the importance of, and need for, parent</a:t>
          </a:r>
          <a:r>
            <a:rPr lang="en-US" sz="1400" kern="1200"/>
            <a:t> </a:t>
          </a:r>
          <a:r>
            <a:rPr lang="en-US" sz="1400" i="1" kern="1200"/>
            <a:t>self-care, impediments to self-care, and strategies to use so that self-care becomes a priority.</a:t>
          </a:r>
          <a:endParaRPr lang="en-US" sz="1400" kern="1200"/>
        </a:p>
      </dsp:txBody>
      <dsp:txXfrm>
        <a:off x="38231" y="4328712"/>
        <a:ext cx="6314813" cy="70670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B89DD-1C4B-6545-99DE-C9E73CEA5408}">
      <dsp:nvSpPr>
        <dsp:cNvPr id="0" name=""/>
        <dsp:cNvSpPr/>
      </dsp:nvSpPr>
      <dsp:spPr>
        <a:xfrm>
          <a:off x="1879" y="340527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The purpose of this session is to provide the parents with a good understanding</a:t>
          </a:r>
          <a:r>
            <a:rPr lang="en-US" sz="2300" kern="1200"/>
            <a:t> </a:t>
          </a:r>
          <a:r>
            <a:rPr lang="en-US" sz="2300" i="1" kern="1200"/>
            <a:t>of sensory processing and sensory integration deficits. </a:t>
          </a:r>
          <a:endParaRPr lang="en-US" sz="2300" kern="1200"/>
        </a:p>
      </dsp:txBody>
      <dsp:txXfrm>
        <a:off x="72331" y="410979"/>
        <a:ext cx="3868105" cy="2264501"/>
      </dsp:txXfrm>
    </dsp:sp>
    <dsp:sp modelId="{F069DDA2-334E-2540-89DC-B071591440A2}">
      <dsp:nvSpPr>
        <dsp:cNvPr id="0" name=""/>
        <dsp:cNvSpPr/>
      </dsp:nvSpPr>
      <dsp:spPr>
        <a:xfrm>
          <a:off x="4363682" y="1046113"/>
          <a:ext cx="849910" cy="9942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363682" y="1244960"/>
        <a:ext cx="594937" cy="596540"/>
      </dsp:txXfrm>
    </dsp:sp>
    <dsp:sp modelId="{49554F40-7E9E-2E49-81BF-5D4C7A2B5FBF}">
      <dsp:nvSpPr>
        <dsp:cNvPr id="0" name=""/>
        <dsp:cNvSpPr/>
      </dsp:nvSpPr>
      <dsp:spPr>
        <a:xfrm>
          <a:off x="5614493" y="340527"/>
          <a:ext cx="4009009" cy="24054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38425"/>
                <a:satOff val="-19443"/>
                <a:lumOff val="-14705"/>
                <a:alphaOff val="0"/>
                <a:tint val="98000"/>
                <a:lumMod val="114000"/>
              </a:schemeClr>
            </a:gs>
            <a:gs pos="100000">
              <a:schemeClr val="accent5">
                <a:hueOff val="2438425"/>
                <a:satOff val="-19443"/>
                <a:lumOff val="-1470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/>
            <a:t>Parents</a:t>
          </a:r>
          <a:r>
            <a:rPr lang="en-US" sz="2300" kern="1200"/>
            <a:t> </a:t>
          </a:r>
          <a:r>
            <a:rPr lang="en-US" sz="2300" i="1" kern="1200"/>
            <a:t>will watch a video presentation on sensory integration and dysfunction</a:t>
          </a:r>
          <a:r>
            <a:rPr lang="en-US" sz="2300" kern="1200"/>
            <a:t> </a:t>
          </a:r>
          <a:r>
            <a:rPr lang="en-US" sz="2300" i="1" kern="1200"/>
            <a:t>conducted by an occupational therapist.</a:t>
          </a:r>
          <a:endParaRPr lang="en-US" sz="2300" kern="1200"/>
        </a:p>
      </dsp:txBody>
      <dsp:txXfrm>
        <a:off x="5684945" y="410979"/>
        <a:ext cx="3868105" cy="22645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EFD0F-FDB1-1F43-89CD-222B705D05A0}">
      <dsp:nvSpPr>
        <dsp:cNvPr id="0" name=""/>
        <dsp:cNvSpPr/>
      </dsp:nvSpPr>
      <dsp:spPr>
        <a:xfrm>
          <a:off x="0" y="128543"/>
          <a:ext cx="6391275" cy="1179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One of the four evidence-based treatments for Fetal Alcohol Spectrum Disorders developed by:</a:t>
          </a:r>
        </a:p>
      </dsp:txBody>
      <dsp:txXfrm>
        <a:off x="57572" y="186115"/>
        <a:ext cx="6276131" cy="1064216"/>
      </dsp:txXfrm>
    </dsp:sp>
    <dsp:sp modelId="{AC8F7201-8FCC-BA41-8A14-71B32A8A817B}">
      <dsp:nvSpPr>
        <dsp:cNvPr id="0" name=""/>
        <dsp:cNvSpPr/>
      </dsp:nvSpPr>
      <dsp:spPr>
        <a:xfrm>
          <a:off x="0" y="1307903"/>
          <a:ext cx="6391275" cy="139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Ira J. Chasnoff, MD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Christine Schmidt, PsyD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Erin Telford, PsyD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Lindsay Bailey, MA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i="1" kern="1200"/>
            <a:t>Amy Groessl, LCSW</a:t>
          </a:r>
          <a:endParaRPr lang="en-US" sz="1600" kern="1200"/>
        </a:p>
      </dsp:txBody>
      <dsp:txXfrm>
        <a:off x="0" y="1307903"/>
        <a:ext cx="6391275" cy="1391040"/>
      </dsp:txXfrm>
    </dsp:sp>
    <dsp:sp modelId="{87E43204-000A-9A4E-BF56-8C0E81775069}">
      <dsp:nvSpPr>
        <dsp:cNvPr id="0" name=""/>
        <dsp:cNvSpPr/>
      </dsp:nvSpPr>
      <dsp:spPr>
        <a:xfrm>
          <a:off x="0" y="2698943"/>
          <a:ext cx="6391275" cy="117936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Published in 2011</a:t>
          </a:r>
        </a:p>
      </dsp:txBody>
      <dsp:txXfrm>
        <a:off x="57572" y="2756515"/>
        <a:ext cx="6276131" cy="1064216"/>
      </dsp:txXfrm>
    </dsp:sp>
    <dsp:sp modelId="{3E7A1436-5378-F24C-B53F-22603BD6459E}">
      <dsp:nvSpPr>
        <dsp:cNvPr id="0" name=""/>
        <dsp:cNvSpPr/>
      </dsp:nvSpPr>
      <dsp:spPr>
        <a:xfrm>
          <a:off x="0" y="3938783"/>
          <a:ext cx="6391275" cy="117936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Evidence-based treatment for FASD</a:t>
          </a:r>
        </a:p>
      </dsp:txBody>
      <dsp:txXfrm>
        <a:off x="57572" y="3996355"/>
        <a:ext cx="6276131" cy="106421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2F4A8-D8ED-674A-89DF-6BDB26CAE352}">
      <dsp:nvSpPr>
        <dsp:cNvPr id="0" name=""/>
        <dsp:cNvSpPr/>
      </dsp:nvSpPr>
      <dsp:spPr>
        <a:xfrm>
          <a:off x="0" y="0"/>
          <a:ext cx="8181575" cy="154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A common secondary disability associated with prenatal alcohol exposure</a:t>
          </a:r>
          <a:r>
            <a:rPr lang="en-US" sz="2100" kern="1200"/>
            <a:t> </a:t>
          </a:r>
          <a:r>
            <a:rPr lang="en-US" sz="2100" i="1" kern="1200"/>
            <a:t>is low self-esteem or poor self-concept. </a:t>
          </a:r>
          <a:endParaRPr lang="en-US" sz="2100" kern="1200"/>
        </a:p>
      </dsp:txBody>
      <dsp:txXfrm>
        <a:off x="45111" y="45111"/>
        <a:ext cx="6589651" cy="1449985"/>
      </dsp:txXfrm>
    </dsp:sp>
    <dsp:sp modelId="{3A66BCE5-4152-044C-89DC-FA8C68C53E53}">
      <dsp:nvSpPr>
        <dsp:cNvPr id="0" name=""/>
        <dsp:cNvSpPr/>
      </dsp:nvSpPr>
      <dsp:spPr>
        <a:xfrm>
          <a:off x="1443807" y="1882475"/>
          <a:ext cx="8181575" cy="1540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/>
            <a:t>Parents are given information</a:t>
          </a:r>
          <a:r>
            <a:rPr lang="en-US" sz="2100" kern="1200"/>
            <a:t> </a:t>
          </a:r>
          <a:r>
            <a:rPr lang="en-US" sz="2100" i="1" kern="1200"/>
            <a:t>about factors that influence self-esteem, as well as things they can do to</a:t>
          </a:r>
          <a:r>
            <a:rPr lang="en-US" sz="2100" kern="1200"/>
            <a:t> </a:t>
          </a:r>
          <a:r>
            <a:rPr lang="en-US" sz="2100" i="1" kern="1200"/>
            <a:t>help their child develop a more positive self-concept.</a:t>
          </a:r>
          <a:endParaRPr lang="en-US" sz="2100" kern="1200"/>
        </a:p>
      </dsp:txBody>
      <dsp:txXfrm>
        <a:off x="1488918" y="1927586"/>
        <a:ext cx="5646411" cy="1449985"/>
      </dsp:txXfrm>
    </dsp:sp>
    <dsp:sp modelId="{835C142D-E7B5-4548-9D79-C7F3C7C7F515}">
      <dsp:nvSpPr>
        <dsp:cNvPr id="0" name=""/>
        <dsp:cNvSpPr/>
      </dsp:nvSpPr>
      <dsp:spPr>
        <a:xfrm>
          <a:off x="7180440" y="1210774"/>
          <a:ext cx="1001134" cy="100113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405695" y="1210774"/>
        <a:ext cx="550624" cy="753353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0E997-3CA9-1A4F-A60F-823635B276CB}">
      <dsp:nvSpPr>
        <dsp:cNvPr id="0" name=""/>
        <dsp:cNvSpPr/>
      </dsp:nvSpPr>
      <dsp:spPr>
        <a:xfrm>
          <a:off x="0" y="740903"/>
          <a:ext cx="6391275" cy="8634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Current practices</a:t>
          </a:r>
          <a:endParaRPr lang="en-US" sz="3600" kern="1200"/>
        </a:p>
      </dsp:txBody>
      <dsp:txXfrm>
        <a:off x="42151" y="783054"/>
        <a:ext cx="6306973" cy="779158"/>
      </dsp:txXfrm>
    </dsp:sp>
    <dsp:sp modelId="{98A15B69-5EA5-A646-A481-7CD70CC16CA9}">
      <dsp:nvSpPr>
        <dsp:cNvPr id="0" name=""/>
        <dsp:cNvSpPr/>
      </dsp:nvSpPr>
      <dsp:spPr>
        <a:xfrm>
          <a:off x="0" y="1708043"/>
          <a:ext cx="6391275" cy="863460"/>
        </a:xfrm>
        <a:prstGeom prst="roundRect">
          <a:avLst/>
        </a:prstGeom>
        <a:solidFill>
          <a:schemeClr val="accent5">
            <a:hueOff val="812808"/>
            <a:satOff val="-6481"/>
            <a:lumOff val="-490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Barriers to self-care</a:t>
          </a:r>
          <a:endParaRPr lang="en-US" sz="3600" kern="1200"/>
        </a:p>
      </dsp:txBody>
      <dsp:txXfrm>
        <a:off x="42151" y="1750194"/>
        <a:ext cx="6306973" cy="779158"/>
      </dsp:txXfrm>
    </dsp:sp>
    <dsp:sp modelId="{50DE8E34-6CE4-0E47-9DCB-619AA47ED203}">
      <dsp:nvSpPr>
        <dsp:cNvPr id="0" name=""/>
        <dsp:cNvSpPr/>
      </dsp:nvSpPr>
      <dsp:spPr>
        <a:xfrm>
          <a:off x="0" y="2675183"/>
          <a:ext cx="6391275" cy="863460"/>
        </a:xfrm>
        <a:prstGeom prst="roundRect">
          <a:avLst/>
        </a:prstGeom>
        <a:solidFill>
          <a:schemeClr val="accent5">
            <a:hueOff val="1625617"/>
            <a:satOff val="-12962"/>
            <a:lumOff val="-980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Importance of Self-care</a:t>
          </a:r>
          <a:endParaRPr lang="en-US" sz="3600" kern="1200"/>
        </a:p>
      </dsp:txBody>
      <dsp:txXfrm>
        <a:off x="42151" y="2717334"/>
        <a:ext cx="6306973" cy="779158"/>
      </dsp:txXfrm>
    </dsp:sp>
    <dsp:sp modelId="{F09C4E97-58B6-6447-B55B-C6E83740694D}">
      <dsp:nvSpPr>
        <dsp:cNvPr id="0" name=""/>
        <dsp:cNvSpPr/>
      </dsp:nvSpPr>
      <dsp:spPr>
        <a:xfrm>
          <a:off x="0" y="3642323"/>
          <a:ext cx="6391275" cy="863460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0" i="0" kern="1200"/>
            <a:t>Self-Care exercises (Wheel)</a:t>
          </a:r>
          <a:endParaRPr lang="en-US" sz="3600" kern="1200"/>
        </a:p>
      </dsp:txBody>
      <dsp:txXfrm>
        <a:off x="42151" y="3684474"/>
        <a:ext cx="6306973" cy="77915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7AFE9-3A12-D24A-906C-10C72DAC65CF}">
      <dsp:nvSpPr>
        <dsp:cNvPr id="0" name=""/>
        <dsp:cNvSpPr/>
      </dsp:nvSpPr>
      <dsp:spPr>
        <a:xfrm>
          <a:off x="0" y="101594"/>
          <a:ext cx="6391275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Recognizing Mr. Mean</a:t>
          </a:r>
          <a:endParaRPr lang="en-US" sz="2400" kern="1200"/>
        </a:p>
      </dsp:txBody>
      <dsp:txXfrm>
        <a:off x="46541" y="148135"/>
        <a:ext cx="6298193" cy="860321"/>
      </dsp:txXfrm>
    </dsp:sp>
    <dsp:sp modelId="{BB1AB777-0F44-4E41-A62D-1597A0C0DFD9}">
      <dsp:nvSpPr>
        <dsp:cNvPr id="0" name=""/>
        <dsp:cNvSpPr/>
      </dsp:nvSpPr>
      <dsp:spPr>
        <a:xfrm>
          <a:off x="0" y="1124117"/>
          <a:ext cx="6391275" cy="953403"/>
        </a:xfrm>
        <a:prstGeom prst="roundRect">
          <a:avLst/>
        </a:prstGeom>
        <a:solidFill>
          <a:schemeClr val="accent5">
            <a:hueOff val="609606"/>
            <a:satOff val="-4861"/>
            <a:lumOff val="-36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Write down things that inner critic says to you</a:t>
          </a:r>
          <a:endParaRPr lang="en-US" sz="2400" kern="1200"/>
        </a:p>
      </dsp:txBody>
      <dsp:txXfrm>
        <a:off x="46541" y="1170658"/>
        <a:ext cx="6298193" cy="860321"/>
      </dsp:txXfrm>
    </dsp:sp>
    <dsp:sp modelId="{FD7211D4-4BA4-FA4E-B6A2-F0C3CFFC1D1D}">
      <dsp:nvSpPr>
        <dsp:cNvPr id="0" name=""/>
        <dsp:cNvSpPr/>
      </dsp:nvSpPr>
      <dsp:spPr>
        <a:xfrm>
          <a:off x="0" y="2146641"/>
          <a:ext cx="6391275" cy="953403"/>
        </a:xfrm>
        <a:prstGeom prst="roundRect">
          <a:avLst/>
        </a:prstGeom>
        <a:solidFill>
          <a:schemeClr val="accent5">
            <a:hueOff val="1219212"/>
            <a:satOff val="-9721"/>
            <a:lumOff val="-73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Discuss</a:t>
          </a:r>
          <a:endParaRPr lang="en-US" sz="2400" kern="1200"/>
        </a:p>
      </dsp:txBody>
      <dsp:txXfrm>
        <a:off x="46541" y="2193182"/>
        <a:ext cx="6298193" cy="860321"/>
      </dsp:txXfrm>
    </dsp:sp>
    <dsp:sp modelId="{059515F1-B3FE-9242-BA4C-12C2FF96DF09}">
      <dsp:nvSpPr>
        <dsp:cNvPr id="0" name=""/>
        <dsp:cNvSpPr/>
      </dsp:nvSpPr>
      <dsp:spPr>
        <a:xfrm>
          <a:off x="0" y="3169165"/>
          <a:ext cx="6391275" cy="953403"/>
        </a:xfrm>
        <a:prstGeom prst="roundRect">
          <a:avLst/>
        </a:prstGeom>
        <a:solidFill>
          <a:schemeClr val="accent5">
            <a:hueOff val="1828819"/>
            <a:satOff val="-14582"/>
            <a:lumOff val="-1102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How to stop the negative self-talk and change to positive self-talk</a:t>
          </a:r>
          <a:endParaRPr lang="en-US" sz="2400" kern="1200"/>
        </a:p>
      </dsp:txBody>
      <dsp:txXfrm>
        <a:off x="46541" y="3215706"/>
        <a:ext cx="6298193" cy="860321"/>
      </dsp:txXfrm>
    </dsp:sp>
    <dsp:sp modelId="{C5ABC6AD-A563-D847-9C3F-F1D31FE443A1}">
      <dsp:nvSpPr>
        <dsp:cNvPr id="0" name=""/>
        <dsp:cNvSpPr/>
      </dsp:nvSpPr>
      <dsp:spPr>
        <a:xfrm>
          <a:off x="0" y="4191689"/>
          <a:ext cx="6391275" cy="953403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/>
            <a:t>Write three nice things about each other and share</a:t>
          </a:r>
          <a:endParaRPr lang="en-US" sz="2400" kern="1200"/>
        </a:p>
      </dsp:txBody>
      <dsp:txXfrm>
        <a:off x="46541" y="4238230"/>
        <a:ext cx="6298193" cy="86032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6FA762-C2C1-4643-AD4A-12991D69D399}">
      <dsp:nvSpPr>
        <dsp:cNvPr id="0" name=""/>
        <dsp:cNvSpPr/>
      </dsp:nvSpPr>
      <dsp:spPr>
        <a:xfrm>
          <a:off x="1151474" y="1665"/>
          <a:ext cx="1926956" cy="11561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Comment less on performance and more on effort</a:t>
          </a:r>
          <a:endParaRPr lang="en-US" sz="1500" kern="1200"/>
        </a:p>
      </dsp:txBody>
      <dsp:txXfrm>
        <a:off x="1185337" y="35528"/>
        <a:ext cx="1859230" cy="1088447"/>
      </dsp:txXfrm>
    </dsp:sp>
    <dsp:sp modelId="{B05A1168-F48B-364F-A446-E1ED47A638B4}">
      <dsp:nvSpPr>
        <dsp:cNvPr id="0" name=""/>
        <dsp:cNvSpPr/>
      </dsp:nvSpPr>
      <dsp:spPr>
        <a:xfrm>
          <a:off x="3248002" y="340809"/>
          <a:ext cx="408514" cy="47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248002" y="436386"/>
        <a:ext cx="285960" cy="286731"/>
      </dsp:txXfrm>
    </dsp:sp>
    <dsp:sp modelId="{B94828CC-28F1-BE42-86EA-2B3A87DFF3F1}">
      <dsp:nvSpPr>
        <dsp:cNvPr id="0" name=""/>
        <dsp:cNvSpPr/>
      </dsp:nvSpPr>
      <dsp:spPr>
        <a:xfrm>
          <a:off x="3849213" y="1665"/>
          <a:ext cx="1926956" cy="115617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Manage the behavior and not the child</a:t>
          </a:r>
          <a:endParaRPr lang="en-US" sz="1500" kern="1200"/>
        </a:p>
      </dsp:txBody>
      <dsp:txXfrm>
        <a:off x="3883076" y="35528"/>
        <a:ext cx="1859230" cy="1088447"/>
      </dsp:txXfrm>
    </dsp:sp>
    <dsp:sp modelId="{93D871E7-6E63-2941-81CF-45D1124CC1C9}">
      <dsp:nvSpPr>
        <dsp:cNvPr id="0" name=""/>
        <dsp:cNvSpPr/>
      </dsp:nvSpPr>
      <dsp:spPr>
        <a:xfrm>
          <a:off x="5945741" y="340809"/>
          <a:ext cx="408514" cy="47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945741" y="436386"/>
        <a:ext cx="285960" cy="286731"/>
      </dsp:txXfrm>
    </dsp:sp>
    <dsp:sp modelId="{0773821B-C4D7-D44A-A313-E3AB5623D8FC}">
      <dsp:nvSpPr>
        <dsp:cNvPr id="0" name=""/>
        <dsp:cNvSpPr/>
      </dsp:nvSpPr>
      <dsp:spPr>
        <a:xfrm>
          <a:off x="6546952" y="1665"/>
          <a:ext cx="1926956" cy="115617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Everyone has strengths and differences</a:t>
          </a:r>
          <a:endParaRPr lang="en-US" sz="1500" kern="1200"/>
        </a:p>
      </dsp:txBody>
      <dsp:txXfrm>
        <a:off x="6580815" y="35528"/>
        <a:ext cx="1859230" cy="1088447"/>
      </dsp:txXfrm>
    </dsp:sp>
    <dsp:sp modelId="{96E8C890-8D6D-6042-9366-4BA77DB3F5D1}">
      <dsp:nvSpPr>
        <dsp:cNvPr id="0" name=""/>
        <dsp:cNvSpPr/>
      </dsp:nvSpPr>
      <dsp:spPr>
        <a:xfrm rot="5400000">
          <a:off x="7306173" y="1292726"/>
          <a:ext cx="408514" cy="47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7367065" y="1327411"/>
        <a:ext cx="286731" cy="285960"/>
      </dsp:txXfrm>
    </dsp:sp>
    <dsp:sp modelId="{3E8FB25E-9CB1-C14B-821F-CB425AA4117D}">
      <dsp:nvSpPr>
        <dsp:cNvPr id="0" name=""/>
        <dsp:cNvSpPr/>
      </dsp:nvSpPr>
      <dsp:spPr>
        <a:xfrm>
          <a:off x="6546952" y="1928621"/>
          <a:ext cx="1926956" cy="115617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Making sure family members understand and not tease the child</a:t>
          </a:r>
          <a:endParaRPr lang="en-US" sz="1500" kern="1200"/>
        </a:p>
      </dsp:txBody>
      <dsp:txXfrm>
        <a:off x="6580815" y="1962484"/>
        <a:ext cx="1859230" cy="1088447"/>
      </dsp:txXfrm>
    </dsp:sp>
    <dsp:sp modelId="{D56CBD79-AD78-6246-B03E-921A451F9C6A}">
      <dsp:nvSpPr>
        <dsp:cNvPr id="0" name=""/>
        <dsp:cNvSpPr/>
      </dsp:nvSpPr>
      <dsp:spPr>
        <a:xfrm rot="10800000">
          <a:off x="5968865" y="2267766"/>
          <a:ext cx="408514" cy="4778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10800000">
        <a:off x="6091419" y="2363343"/>
        <a:ext cx="285960" cy="286731"/>
      </dsp:txXfrm>
    </dsp:sp>
    <dsp:sp modelId="{4DEC0AEF-80E6-654A-8F06-99FA29643DB4}">
      <dsp:nvSpPr>
        <dsp:cNvPr id="0" name=""/>
        <dsp:cNvSpPr/>
      </dsp:nvSpPr>
      <dsp:spPr>
        <a:xfrm>
          <a:off x="3849213" y="1928621"/>
          <a:ext cx="1926956" cy="115617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kern="1200"/>
            <a:t>Create positive experiences and support their strengths</a:t>
          </a:r>
          <a:endParaRPr lang="en-US" sz="1500" kern="1200"/>
        </a:p>
      </dsp:txBody>
      <dsp:txXfrm>
        <a:off x="3883076" y="1962484"/>
        <a:ext cx="1859230" cy="108844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11B1B-D922-421A-B6DB-ECD1C56EA97A}">
      <dsp:nvSpPr>
        <dsp:cNvPr id="0" name=""/>
        <dsp:cNvSpPr/>
      </dsp:nvSpPr>
      <dsp:spPr>
        <a:xfrm>
          <a:off x="0" y="852586"/>
          <a:ext cx="6391275" cy="15740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ECAD8E-4CB5-4C44-835A-959C2631B74F}">
      <dsp:nvSpPr>
        <dsp:cNvPr id="0" name=""/>
        <dsp:cNvSpPr/>
      </dsp:nvSpPr>
      <dsp:spPr>
        <a:xfrm>
          <a:off x="476136" y="1206738"/>
          <a:ext cx="865703" cy="865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6FC929-7016-42FC-829F-88A1D0FAACC6}">
      <dsp:nvSpPr>
        <dsp:cNvPr id="0" name=""/>
        <dsp:cNvSpPr/>
      </dsp:nvSpPr>
      <dsp:spPr>
        <a:xfrm>
          <a:off x="1817977" y="852586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Throughout the treatment program, the parents have received a great deal</a:t>
          </a:r>
          <a:r>
            <a:rPr lang="en-US" sz="1800" kern="1200"/>
            <a:t> </a:t>
          </a:r>
          <a:r>
            <a:rPr lang="en-US" sz="1800" i="1" kern="1200"/>
            <a:t>of information about prenatal alcohol exposure. </a:t>
          </a:r>
          <a:endParaRPr lang="en-US" sz="1800" kern="1200"/>
        </a:p>
      </dsp:txBody>
      <dsp:txXfrm>
        <a:off x="1817977" y="852586"/>
        <a:ext cx="4573297" cy="1574006"/>
      </dsp:txXfrm>
    </dsp:sp>
    <dsp:sp modelId="{0218CB17-65CF-47ED-B075-5CA96D6D12E7}">
      <dsp:nvSpPr>
        <dsp:cNvPr id="0" name=""/>
        <dsp:cNvSpPr/>
      </dsp:nvSpPr>
      <dsp:spPr>
        <a:xfrm>
          <a:off x="0" y="2820094"/>
          <a:ext cx="6391275" cy="15740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A36AD-7184-458F-BDA7-07B0978010F0}">
      <dsp:nvSpPr>
        <dsp:cNvPr id="0" name=""/>
        <dsp:cNvSpPr/>
      </dsp:nvSpPr>
      <dsp:spPr>
        <a:xfrm>
          <a:off x="476136" y="3174245"/>
          <a:ext cx="865703" cy="865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AEDC2-EA54-4FDC-B516-EC36A7ECB9F3}">
      <dsp:nvSpPr>
        <dsp:cNvPr id="0" name=""/>
        <dsp:cNvSpPr/>
      </dsp:nvSpPr>
      <dsp:spPr>
        <a:xfrm>
          <a:off x="1817977" y="2820094"/>
          <a:ext cx="4573297" cy="1574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582" tIns="166582" rIns="166582" bIns="16658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i="1" kern="1200"/>
            <a:t>This session is an opportunity</a:t>
          </a:r>
          <a:r>
            <a:rPr lang="en-US" sz="1800" kern="1200"/>
            <a:t> </a:t>
          </a:r>
          <a:r>
            <a:rPr lang="en-US" sz="1800" i="1" kern="1200"/>
            <a:t>to catch-up on any material not yet covered, answer additional questions,</a:t>
          </a:r>
          <a:r>
            <a:rPr lang="en-US" sz="1800" kern="1200"/>
            <a:t> </a:t>
          </a:r>
          <a:r>
            <a:rPr lang="en-US" sz="1800" i="1" kern="1200"/>
            <a:t>and review important concepts.</a:t>
          </a:r>
          <a:endParaRPr lang="en-US" sz="1800" kern="1200"/>
        </a:p>
      </dsp:txBody>
      <dsp:txXfrm>
        <a:off x="1817977" y="2820094"/>
        <a:ext cx="4573297" cy="157400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DFCB4-DEB8-4B82-ACF9-41C3C4C07556}">
      <dsp:nvSpPr>
        <dsp:cNvPr id="0" name=""/>
        <dsp:cNvSpPr/>
      </dsp:nvSpPr>
      <dsp:spPr>
        <a:xfrm>
          <a:off x="1800504" y="1341"/>
          <a:ext cx="2058750" cy="20587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C51A6-A990-43CC-9EA5-1F1B807E38CC}">
      <dsp:nvSpPr>
        <dsp:cNvPr id="0" name=""/>
        <dsp:cNvSpPr/>
      </dsp:nvSpPr>
      <dsp:spPr>
        <a:xfrm>
          <a:off x="2239254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0F3CE-BBDF-48C5-ACF4-E3DBC3068F1A}">
      <dsp:nvSpPr>
        <dsp:cNvPr id="0" name=""/>
        <dsp:cNvSpPr/>
      </dsp:nvSpPr>
      <dsp:spPr>
        <a:xfrm>
          <a:off x="1142379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i="1" kern="1200"/>
            <a:t>This is the final session! </a:t>
          </a:r>
          <a:endParaRPr lang="en-US" sz="1200" kern="1200"/>
        </a:p>
      </dsp:txBody>
      <dsp:txXfrm>
        <a:off x="1142379" y="2701341"/>
        <a:ext cx="3375000" cy="720000"/>
      </dsp:txXfrm>
    </dsp:sp>
    <dsp:sp modelId="{07CEE095-75BB-4993-873C-2020B1A6F7D8}">
      <dsp:nvSpPr>
        <dsp:cNvPr id="0" name=""/>
        <dsp:cNvSpPr/>
      </dsp:nvSpPr>
      <dsp:spPr>
        <a:xfrm>
          <a:off x="5766129" y="1341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402199-6135-4A76-B3ED-105FBEDE8B87}">
      <dsp:nvSpPr>
        <dsp:cNvPr id="0" name=""/>
        <dsp:cNvSpPr/>
      </dsp:nvSpPr>
      <dsp:spPr>
        <a:xfrm>
          <a:off x="6204879" y="440091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F0E64-8DAD-4B9D-A826-E817F62B5566}">
      <dsp:nvSpPr>
        <dsp:cNvPr id="0" name=""/>
        <dsp:cNvSpPr/>
      </dsp:nvSpPr>
      <dsp:spPr>
        <a:xfrm>
          <a:off x="5108004" y="2701341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i="1" kern="1200"/>
            <a:t>The parents have the opportunity to say good-bye</a:t>
          </a:r>
          <a:r>
            <a:rPr lang="en-US" sz="1200" kern="1200"/>
            <a:t> </a:t>
          </a:r>
          <a:r>
            <a:rPr lang="en-US" sz="1200" i="1" kern="1200"/>
            <a:t>to each other and participate in their child’s graduation ceremony.</a:t>
          </a:r>
          <a:endParaRPr lang="en-US" sz="1200" kern="1200"/>
        </a:p>
      </dsp:txBody>
      <dsp:txXfrm>
        <a:off x="5108004" y="2701341"/>
        <a:ext cx="3375000" cy="72000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0D60-29F9-0541-B1E7-4A96605FC8C1}">
      <dsp:nvSpPr>
        <dsp:cNvPr id="0" name=""/>
        <dsp:cNvSpPr/>
      </dsp:nvSpPr>
      <dsp:spPr>
        <a:xfrm>
          <a:off x="43" y="48507"/>
          <a:ext cx="412409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Parent Group leaders:</a:t>
          </a:r>
        </a:p>
      </dsp:txBody>
      <dsp:txXfrm>
        <a:off x="43" y="48507"/>
        <a:ext cx="4124099" cy="576000"/>
      </dsp:txXfrm>
    </dsp:sp>
    <dsp:sp modelId="{619BF92C-C133-8940-BFA8-F495099EC7DD}">
      <dsp:nvSpPr>
        <dsp:cNvPr id="0" name=""/>
        <dsp:cNvSpPr/>
      </dsp:nvSpPr>
      <dsp:spPr>
        <a:xfrm>
          <a:off x="43" y="624507"/>
          <a:ext cx="4124099" cy="27432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Knowledgable on FASD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Able to answer questions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Address strong emotions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Sensitive to the needs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Be ready and able to refer if necessary</a:t>
          </a:r>
        </a:p>
      </dsp:txBody>
      <dsp:txXfrm>
        <a:off x="43" y="624507"/>
        <a:ext cx="4124099" cy="2743284"/>
      </dsp:txXfrm>
    </dsp:sp>
    <dsp:sp modelId="{27577BDE-103C-A642-9B42-648F6F29793D}">
      <dsp:nvSpPr>
        <dsp:cNvPr id="0" name=""/>
        <dsp:cNvSpPr/>
      </dsp:nvSpPr>
      <dsp:spPr>
        <a:xfrm>
          <a:off x="4701516" y="48507"/>
          <a:ext cx="4124099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Child group leaders:</a:t>
          </a:r>
        </a:p>
      </dsp:txBody>
      <dsp:txXfrm>
        <a:off x="4701516" y="48507"/>
        <a:ext cx="4124099" cy="576000"/>
      </dsp:txXfrm>
    </dsp:sp>
    <dsp:sp modelId="{47A33ACD-4398-ED48-A741-850ED3C3ED2A}">
      <dsp:nvSpPr>
        <dsp:cNvPr id="0" name=""/>
        <dsp:cNvSpPr/>
      </dsp:nvSpPr>
      <dsp:spPr>
        <a:xfrm>
          <a:off x="4701516" y="624507"/>
          <a:ext cx="4124099" cy="274328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Experienced to work with children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Used to “high energy” children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Model the skills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Give positive praise and reinforcement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Be active participants</a:t>
          </a:r>
        </a:p>
      </dsp:txBody>
      <dsp:txXfrm>
        <a:off x="4701516" y="624507"/>
        <a:ext cx="4124099" cy="2743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7D82CA-E38E-2E48-9E6B-10B6953CEC4D}">
      <dsp:nvSpPr>
        <dsp:cNvPr id="0" name=""/>
        <dsp:cNvSpPr/>
      </dsp:nvSpPr>
      <dsp:spPr>
        <a:xfrm>
          <a:off x="0" y="22484"/>
          <a:ext cx="6391275" cy="25648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Premise: children can use their strengths to learn to</a:t>
          </a:r>
          <a:r>
            <a:rPr lang="en-US" sz="2500" kern="1200"/>
            <a:t> </a:t>
          </a:r>
          <a:r>
            <a:rPr lang="en-US" sz="2500" i="1" kern="1200"/>
            <a:t>compensate, and potentially improve, specified areas of difficulty. </a:t>
          </a:r>
          <a:endParaRPr lang="en-US" sz="2500" kern="1200"/>
        </a:p>
      </dsp:txBody>
      <dsp:txXfrm>
        <a:off x="125206" y="147690"/>
        <a:ext cx="6140863" cy="2314447"/>
      </dsp:txXfrm>
    </dsp:sp>
    <dsp:sp modelId="{096F57B2-09DE-134B-8D88-DCA068EFBF09}">
      <dsp:nvSpPr>
        <dsp:cNvPr id="0" name=""/>
        <dsp:cNvSpPr/>
      </dsp:nvSpPr>
      <dsp:spPr>
        <a:xfrm>
          <a:off x="0" y="2659343"/>
          <a:ext cx="6391275" cy="256485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1" kern="1200"/>
            <a:t>Children who have been prenatally</a:t>
          </a:r>
          <a:r>
            <a:rPr lang="en-US" sz="2500" kern="1200"/>
            <a:t> </a:t>
          </a:r>
          <a:r>
            <a:rPr lang="en-US" sz="2500" i="1" kern="1200"/>
            <a:t>exposed to alcohol can be taught strategies to compensate for areas of deficit, including memory</a:t>
          </a:r>
          <a:r>
            <a:rPr lang="en-US" sz="2500" kern="1200"/>
            <a:t> </a:t>
          </a:r>
          <a:r>
            <a:rPr lang="en-US" sz="2500" i="1" kern="1200"/>
            <a:t>exercises, visual cues, scheduling, and having the parent act as an “external brain.”</a:t>
          </a:r>
          <a:endParaRPr lang="en-US" sz="2500" kern="1200"/>
        </a:p>
      </dsp:txBody>
      <dsp:txXfrm>
        <a:off x="125206" y="2784549"/>
        <a:ext cx="6140863" cy="231444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28F6F-9E6F-F744-BDAE-53A0F6166CD6}">
      <dsp:nvSpPr>
        <dsp:cNvPr id="0" name=""/>
        <dsp:cNvSpPr/>
      </dsp:nvSpPr>
      <dsp:spPr>
        <a:xfrm>
          <a:off x="601586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The purpose of the Parents and Children Together curriculum is to help children who have been</a:t>
          </a:r>
          <a:r>
            <a:rPr lang="en-US" sz="1100" kern="1200"/>
            <a:t> </a:t>
          </a:r>
          <a:r>
            <a:rPr lang="en-US" sz="1100" i="1" kern="1200"/>
            <a:t>prenatally exposed to alcohol, and their families, develop an understanding of some of these compensatory</a:t>
          </a:r>
          <a:r>
            <a:rPr lang="en-US" sz="1100" kern="1200"/>
            <a:t> s</a:t>
          </a:r>
          <a:r>
            <a:rPr lang="en-US" sz="1100" i="1" kern="1200"/>
            <a:t>trategies in order to better self-regulate. </a:t>
          </a:r>
          <a:endParaRPr lang="en-US" sz="1100" kern="1200"/>
        </a:p>
      </dsp:txBody>
      <dsp:txXfrm>
        <a:off x="601586" y="580"/>
        <a:ext cx="2631940" cy="1579164"/>
      </dsp:txXfrm>
    </dsp:sp>
    <dsp:sp modelId="{E7383054-9A2B-284E-B4F5-7561F21BBF55}">
      <dsp:nvSpPr>
        <dsp:cNvPr id="0" name=""/>
        <dsp:cNvSpPr/>
      </dsp:nvSpPr>
      <dsp:spPr>
        <a:xfrm>
          <a:off x="3496721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3953144"/>
                <a:satOff val="18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953144"/>
                <a:satOff val="18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Parents are taught about the extensive effects alcohol</a:t>
          </a:r>
          <a:r>
            <a:rPr lang="en-US" sz="1100" kern="1200"/>
            <a:t> </a:t>
          </a:r>
          <a:r>
            <a:rPr lang="en-US" sz="1100" i="1" kern="1200"/>
            <a:t>has on the brain and body, in the hope that they will begin to understand the underlying causes</a:t>
          </a:r>
          <a:r>
            <a:rPr lang="en-US" sz="1100" kern="1200"/>
            <a:t> </a:t>
          </a:r>
          <a:r>
            <a:rPr lang="en-US" sz="1100" i="1" kern="1200"/>
            <a:t>of their child’s behavior. </a:t>
          </a:r>
          <a:endParaRPr lang="en-US" sz="1100" kern="1200"/>
        </a:p>
      </dsp:txBody>
      <dsp:txXfrm>
        <a:off x="3496721" y="580"/>
        <a:ext cx="2631940" cy="1579164"/>
      </dsp:txXfrm>
    </dsp:sp>
    <dsp:sp modelId="{816EEB14-DEFB-C343-A8B7-B52974913C63}">
      <dsp:nvSpPr>
        <dsp:cNvPr id="0" name=""/>
        <dsp:cNvSpPr/>
      </dsp:nvSpPr>
      <dsp:spPr>
        <a:xfrm>
          <a:off x="6391855" y="580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7906288"/>
                <a:satOff val="36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906288"/>
                <a:satOff val="36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Often one of the most challenging aspects of raising a child with alcohol</a:t>
          </a:r>
          <a:r>
            <a:rPr lang="en-US" sz="1100" kern="1200"/>
            <a:t> </a:t>
          </a:r>
          <a:r>
            <a:rPr lang="en-US" sz="1100" i="1" kern="1200"/>
            <a:t>exposure is determining which behaviors are beyond the child’s control (e.g., due to the neurological deficits from the alcohol) and which behaviors reflect more “typical” child behaviors. </a:t>
          </a:r>
          <a:endParaRPr lang="en-US" sz="1100" kern="1200"/>
        </a:p>
      </dsp:txBody>
      <dsp:txXfrm>
        <a:off x="6391855" y="580"/>
        <a:ext cx="2631940" cy="1579164"/>
      </dsp:txXfrm>
    </dsp:sp>
    <dsp:sp modelId="{E2975A4F-7A1C-EC48-A85C-0701C8C6CE48}">
      <dsp:nvSpPr>
        <dsp:cNvPr id="0" name=""/>
        <dsp:cNvSpPr/>
      </dsp:nvSpPr>
      <dsp:spPr>
        <a:xfrm>
          <a:off x="601586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11859433"/>
                <a:satOff val="54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859433"/>
                <a:satOff val="54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As parents learn about the effects of alcohol, hope is that they will advance one step closer to making this determination.</a:t>
          </a:r>
          <a:endParaRPr lang="en-US" sz="1100" kern="1200"/>
        </a:p>
      </dsp:txBody>
      <dsp:txXfrm>
        <a:off x="601586" y="1842938"/>
        <a:ext cx="2631940" cy="1579164"/>
      </dsp:txXfrm>
    </dsp:sp>
    <dsp:sp modelId="{9585415F-D52C-6B4C-A354-6FA561DC06ED}">
      <dsp:nvSpPr>
        <dsp:cNvPr id="0" name=""/>
        <dsp:cNvSpPr/>
      </dsp:nvSpPr>
      <dsp:spPr>
        <a:xfrm>
          <a:off x="3496721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15812576"/>
                <a:satOff val="72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5812576"/>
                <a:satOff val="72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While group leaders educate the parents, the children are taught strategies to begin to compensate for areas of struggle. </a:t>
          </a:r>
          <a:endParaRPr lang="en-US" sz="1100" kern="1200"/>
        </a:p>
      </dsp:txBody>
      <dsp:txXfrm>
        <a:off x="3496721" y="1842938"/>
        <a:ext cx="2631940" cy="1579164"/>
      </dsp:txXfrm>
    </dsp:sp>
    <dsp:sp modelId="{95C0721F-DC1E-EF4D-A3B2-BA0B42C3E3BF}">
      <dsp:nvSpPr>
        <dsp:cNvPr id="0" name=""/>
        <dsp:cNvSpPr/>
      </dsp:nvSpPr>
      <dsp:spPr>
        <a:xfrm>
          <a:off x="6391855" y="1842938"/>
          <a:ext cx="2631940" cy="1579164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i="1" kern="1200"/>
            <a:t>Although there is no cure for children who were prenatally exposed to</a:t>
          </a:r>
          <a:r>
            <a:rPr lang="en-US" sz="1100" kern="1200"/>
            <a:t> </a:t>
          </a:r>
          <a:r>
            <a:rPr lang="en-US" sz="1100" i="1" kern="1200"/>
            <a:t>alcohol, the strategies included in this curriculum will benefit both the children and the families.</a:t>
          </a:r>
          <a:endParaRPr lang="en-US" sz="1100" kern="1200"/>
        </a:p>
      </dsp:txBody>
      <dsp:txXfrm>
        <a:off x="6391855" y="1842938"/>
        <a:ext cx="2631940" cy="15791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D6444-CF19-4549-BCF5-915338B066C5}">
      <dsp:nvSpPr>
        <dsp:cNvPr id="0" name=""/>
        <dsp:cNvSpPr/>
      </dsp:nvSpPr>
      <dsp:spPr>
        <a:xfrm>
          <a:off x="1847456" y="1046807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3652" y="1090406"/>
        <a:ext cx="21210" cy="4242"/>
      </dsp:txXfrm>
    </dsp:sp>
    <dsp:sp modelId="{39501F84-5E79-A248-9295-7B2C5AF20FAA}">
      <dsp:nvSpPr>
        <dsp:cNvPr id="0" name=""/>
        <dsp:cNvSpPr/>
      </dsp:nvSpPr>
      <dsp:spPr>
        <a:xfrm>
          <a:off x="4899" y="539219"/>
          <a:ext cx="1844357" cy="1106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Declarative learning versus Procedural learning</a:t>
          </a:r>
          <a:endParaRPr lang="en-US" sz="1200" kern="1200"/>
        </a:p>
      </dsp:txBody>
      <dsp:txXfrm>
        <a:off x="4899" y="539219"/>
        <a:ext cx="1844357" cy="1106614"/>
      </dsp:txXfrm>
    </dsp:sp>
    <dsp:sp modelId="{051B94BC-1473-AD49-8832-23B636AB8E7D}">
      <dsp:nvSpPr>
        <dsp:cNvPr id="0" name=""/>
        <dsp:cNvSpPr/>
      </dsp:nvSpPr>
      <dsp:spPr>
        <a:xfrm>
          <a:off x="4116016" y="1046807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02212" y="1090406"/>
        <a:ext cx="21210" cy="4242"/>
      </dsp:txXfrm>
    </dsp:sp>
    <dsp:sp modelId="{575D3623-3154-1B48-891F-541BEC2C4B4A}">
      <dsp:nvSpPr>
        <dsp:cNvPr id="0" name=""/>
        <dsp:cNvSpPr/>
      </dsp:nvSpPr>
      <dsp:spPr>
        <a:xfrm>
          <a:off x="2273458" y="539219"/>
          <a:ext cx="1844357" cy="11066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Procedural Learning: </a:t>
          </a:r>
          <a:r>
            <a:rPr lang="en-US" sz="1200" b="0" i="0" kern="1200"/>
            <a:t>children with FASD learn best: muscle movement, balance and coordination</a:t>
          </a:r>
          <a:endParaRPr lang="en-US" sz="1200" kern="1200"/>
        </a:p>
      </dsp:txBody>
      <dsp:txXfrm>
        <a:off x="2273458" y="539219"/>
        <a:ext cx="1844357" cy="1106614"/>
      </dsp:txXfrm>
    </dsp:sp>
    <dsp:sp modelId="{2BF35509-C505-0046-AD41-EA391AF9CD41}">
      <dsp:nvSpPr>
        <dsp:cNvPr id="0" name=""/>
        <dsp:cNvSpPr/>
      </dsp:nvSpPr>
      <dsp:spPr>
        <a:xfrm>
          <a:off x="927078" y="1644034"/>
          <a:ext cx="4537118" cy="393602"/>
        </a:xfrm>
        <a:custGeom>
          <a:avLst/>
          <a:gdLst/>
          <a:ahLst/>
          <a:cxnLst/>
          <a:rect l="0" t="0" r="0" b="0"/>
          <a:pathLst>
            <a:path>
              <a:moveTo>
                <a:pt x="4537118" y="0"/>
              </a:moveTo>
              <a:lnTo>
                <a:pt x="4537118" y="213901"/>
              </a:lnTo>
              <a:lnTo>
                <a:pt x="0" y="213901"/>
              </a:lnTo>
              <a:lnTo>
                <a:pt x="0" y="393602"/>
              </a:lnTo>
            </a:path>
          </a:pathLst>
        </a:custGeom>
        <a:noFill/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714" y="1838714"/>
        <a:ext cx="227845" cy="4242"/>
      </dsp:txXfrm>
    </dsp:sp>
    <dsp:sp modelId="{37857183-CA95-ED40-B79B-23E5CDD8E62C}">
      <dsp:nvSpPr>
        <dsp:cNvPr id="0" name=""/>
        <dsp:cNvSpPr/>
      </dsp:nvSpPr>
      <dsp:spPr>
        <a:xfrm>
          <a:off x="4542018" y="539219"/>
          <a:ext cx="1844357" cy="11066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Problem solving</a:t>
          </a:r>
          <a:r>
            <a:rPr lang="en-US" sz="1200" b="0" i="0" kern="1200"/>
            <a:t>: to solve a problem, we need to be aware</a:t>
          </a:r>
          <a:endParaRPr lang="en-US" sz="1200" kern="1200"/>
        </a:p>
      </dsp:txBody>
      <dsp:txXfrm>
        <a:off x="4542018" y="539219"/>
        <a:ext cx="1844357" cy="1106614"/>
      </dsp:txXfrm>
    </dsp:sp>
    <dsp:sp modelId="{A3DD3FC8-02BD-964E-A07D-A1D3890ACE35}">
      <dsp:nvSpPr>
        <dsp:cNvPr id="0" name=""/>
        <dsp:cNvSpPr/>
      </dsp:nvSpPr>
      <dsp:spPr>
        <a:xfrm>
          <a:off x="1847456" y="2577623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33652" y="2621222"/>
        <a:ext cx="21210" cy="4242"/>
      </dsp:txXfrm>
    </dsp:sp>
    <dsp:sp modelId="{D8002791-7776-2144-B12A-C9CC732B474F}">
      <dsp:nvSpPr>
        <dsp:cNvPr id="0" name=""/>
        <dsp:cNvSpPr/>
      </dsp:nvSpPr>
      <dsp:spPr>
        <a:xfrm>
          <a:off x="4899" y="2070036"/>
          <a:ext cx="1844357" cy="11066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If hyperaroused, can not solve a problem</a:t>
          </a:r>
          <a:endParaRPr lang="en-US" sz="1200" kern="1200"/>
        </a:p>
      </dsp:txBody>
      <dsp:txXfrm>
        <a:off x="4899" y="2070036"/>
        <a:ext cx="1844357" cy="1106614"/>
      </dsp:txXfrm>
    </dsp:sp>
    <dsp:sp modelId="{CA1F783E-7E9C-B84C-B062-B75D2EBBC6FE}">
      <dsp:nvSpPr>
        <dsp:cNvPr id="0" name=""/>
        <dsp:cNvSpPr/>
      </dsp:nvSpPr>
      <dsp:spPr>
        <a:xfrm>
          <a:off x="4116016" y="2577623"/>
          <a:ext cx="3936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3602" y="45720"/>
              </a:lnTo>
            </a:path>
          </a:pathLst>
        </a:custGeom>
        <a:noFill/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02212" y="2621222"/>
        <a:ext cx="21210" cy="4242"/>
      </dsp:txXfrm>
    </dsp:sp>
    <dsp:sp modelId="{01EF1CAD-405E-0647-901E-14D6325E2B57}">
      <dsp:nvSpPr>
        <dsp:cNvPr id="0" name=""/>
        <dsp:cNvSpPr/>
      </dsp:nvSpPr>
      <dsp:spPr>
        <a:xfrm>
          <a:off x="2273458" y="2070036"/>
          <a:ext cx="1844357" cy="11066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/>
            <a:t>Brain filters information based on three rules:</a:t>
          </a:r>
          <a:endParaRPr lang="en-US" sz="12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Known experiences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Interest</a:t>
          </a:r>
          <a:endParaRPr lang="en-US" sz="900" kern="120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/>
            <a:t>Emotional significance </a:t>
          </a:r>
          <a:endParaRPr lang="en-US" sz="900" kern="1200"/>
        </a:p>
      </dsp:txBody>
      <dsp:txXfrm>
        <a:off x="2273458" y="2070036"/>
        <a:ext cx="1844357" cy="1106614"/>
      </dsp:txXfrm>
    </dsp:sp>
    <dsp:sp modelId="{2FCA7AE5-2B73-C940-8099-BBA15718347A}">
      <dsp:nvSpPr>
        <dsp:cNvPr id="0" name=""/>
        <dsp:cNvSpPr/>
      </dsp:nvSpPr>
      <dsp:spPr>
        <a:xfrm>
          <a:off x="927078" y="3174850"/>
          <a:ext cx="4537118" cy="393602"/>
        </a:xfrm>
        <a:custGeom>
          <a:avLst/>
          <a:gdLst/>
          <a:ahLst/>
          <a:cxnLst/>
          <a:rect l="0" t="0" r="0" b="0"/>
          <a:pathLst>
            <a:path>
              <a:moveTo>
                <a:pt x="4537118" y="0"/>
              </a:moveTo>
              <a:lnTo>
                <a:pt x="4537118" y="213901"/>
              </a:lnTo>
              <a:lnTo>
                <a:pt x="0" y="213901"/>
              </a:lnTo>
              <a:lnTo>
                <a:pt x="0" y="393602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81714" y="3369530"/>
        <a:ext cx="227845" cy="4242"/>
      </dsp:txXfrm>
    </dsp:sp>
    <dsp:sp modelId="{6513641C-FCEB-8F48-9576-D0838586B22D}">
      <dsp:nvSpPr>
        <dsp:cNvPr id="0" name=""/>
        <dsp:cNvSpPr/>
      </dsp:nvSpPr>
      <dsp:spPr>
        <a:xfrm>
          <a:off x="4542018" y="2070036"/>
          <a:ext cx="1844357" cy="11066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Elaborative rehearsal: </a:t>
          </a:r>
          <a:r>
            <a:rPr lang="en-US" sz="1200" b="0" i="0" kern="1200"/>
            <a:t>connect new information to existing information</a:t>
          </a:r>
          <a:endParaRPr lang="en-US" sz="1200" kern="1200"/>
        </a:p>
      </dsp:txBody>
      <dsp:txXfrm>
        <a:off x="4542018" y="2070036"/>
        <a:ext cx="1844357" cy="1106614"/>
      </dsp:txXfrm>
    </dsp:sp>
    <dsp:sp modelId="{36745C90-0EAC-EC4C-A144-6AFC4F104C5C}">
      <dsp:nvSpPr>
        <dsp:cNvPr id="0" name=""/>
        <dsp:cNvSpPr/>
      </dsp:nvSpPr>
      <dsp:spPr>
        <a:xfrm>
          <a:off x="4899" y="3600852"/>
          <a:ext cx="1844357" cy="11066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75" tIns="94865" rIns="90375" bIns="94865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/>
            <a:t>Organization: </a:t>
          </a:r>
          <a:r>
            <a:rPr lang="en-US" sz="1200" b="0" i="0" kern="1200"/>
            <a:t>detect organization among sensory stimuli (songs and rhymes are crucial)</a:t>
          </a:r>
          <a:endParaRPr lang="en-US" sz="1200" kern="1200"/>
        </a:p>
      </dsp:txBody>
      <dsp:txXfrm>
        <a:off x="4899" y="3600852"/>
        <a:ext cx="1844357" cy="11066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50A45-28B8-CF4B-A477-03E1306BA55E}">
      <dsp:nvSpPr>
        <dsp:cNvPr id="0" name=""/>
        <dsp:cNvSpPr/>
      </dsp:nvSpPr>
      <dsp:spPr>
        <a:xfrm>
          <a:off x="359835" y="1626"/>
          <a:ext cx="2133154" cy="127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Traumatic Brain Injury: Cognitive therapy and Executive Functions: Family psychoeducation and support</a:t>
          </a:r>
          <a:endParaRPr lang="en-US" sz="1300" kern="1200"/>
        </a:p>
      </dsp:txBody>
      <dsp:txXfrm>
        <a:off x="397322" y="39113"/>
        <a:ext cx="2058180" cy="1204918"/>
      </dsp:txXfrm>
    </dsp:sp>
    <dsp:sp modelId="{A2CE79CD-87C3-644E-9A47-E1D647983B2B}">
      <dsp:nvSpPr>
        <dsp:cNvPr id="0" name=""/>
        <dsp:cNvSpPr/>
      </dsp:nvSpPr>
      <dsp:spPr>
        <a:xfrm>
          <a:off x="2680707" y="377061"/>
          <a:ext cx="452228" cy="52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680707" y="482865"/>
        <a:ext cx="316560" cy="317414"/>
      </dsp:txXfrm>
    </dsp:sp>
    <dsp:sp modelId="{8A045C79-DCF3-A842-A7AB-9DF856195149}">
      <dsp:nvSpPr>
        <dsp:cNvPr id="0" name=""/>
        <dsp:cNvSpPr/>
      </dsp:nvSpPr>
      <dsp:spPr>
        <a:xfrm>
          <a:off x="3346252" y="1626"/>
          <a:ext cx="2133154" cy="127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Dyadic Work: Relational therapy and attachment</a:t>
          </a:r>
          <a:endParaRPr lang="en-US" sz="1300" kern="1200"/>
        </a:p>
      </dsp:txBody>
      <dsp:txXfrm>
        <a:off x="3383739" y="39113"/>
        <a:ext cx="2058180" cy="1204918"/>
      </dsp:txXfrm>
    </dsp:sp>
    <dsp:sp modelId="{CC7B8B52-128D-524E-9FE2-33B983ABAE51}">
      <dsp:nvSpPr>
        <dsp:cNvPr id="0" name=""/>
        <dsp:cNvSpPr/>
      </dsp:nvSpPr>
      <dsp:spPr>
        <a:xfrm>
          <a:off x="5667124" y="377061"/>
          <a:ext cx="452228" cy="52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67124" y="482865"/>
        <a:ext cx="316560" cy="317414"/>
      </dsp:txXfrm>
    </dsp:sp>
    <dsp:sp modelId="{F23EE659-C785-FA4C-8140-F167AD899BD3}">
      <dsp:nvSpPr>
        <dsp:cNvPr id="0" name=""/>
        <dsp:cNvSpPr/>
      </dsp:nvSpPr>
      <dsp:spPr>
        <a:xfrm>
          <a:off x="6332668" y="1626"/>
          <a:ext cx="2133154" cy="127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Self-regulation: body awareness and sensory processing</a:t>
          </a:r>
          <a:endParaRPr lang="en-US" sz="1300" kern="1200"/>
        </a:p>
      </dsp:txBody>
      <dsp:txXfrm>
        <a:off x="6370155" y="39113"/>
        <a:ext cx="2058180" cy="1204918"/>
      </dsp:txXfrm>
    </dsp:sp>
    <dsp:sp modelId="{0C304F3C-DB9C-0149-B21B-FD72E3580127}">
      <dsp:nvSpPr>
        <dsp:cNvPr id="0" name=""/>
        <dsp:cNvSpPr/>
      </dsp:nvSpPr>
      <dsp:spPr>
        <a:xfrm rot="5400000">
          <a:off x="7173131" y="1430839"/>
          <a:ext cx="452228" cy="5290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240538" y="1469236"/>
        <a:ext cx="317414" cy="316560"/>
      </dsp:txXfrm>
    </dsp:sp>
    <dsp:sp modelId="{F8482BDF-687C-FD4A-AB5B-03AA68684BD4}">
      <dsp:nvSpPr>
        <dsp:cNvPr id="0" name=""/>
        <dsp:cNvSpPr/>
      </dsp:nvSpPr>
      <dsp:spPr>
        <a:xfrm>
          <a:off x="6332668" y="2134780"/>
          <a:ext cx="2133154" cy="12798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i="0" kern="1200"/>
            <a:t>Decrease stress and increase competency</a:t>
          </a:r>
          <a:endParaRPr lang="en-US" sz="1300" kern="1200"/>
        </a:p>
      </dsp:txBody>
      <dsp:txXfrm>
        <a:off x="6370155" y="2172267"/>
        <a:ext cx="2058180" cy="120491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86A36-A331-4745-89BF-3E3F3CC719AD}">
      <dsp:nvSpPr>
        <dsp:cNvPr id="0" name=""/>
        <dsp:cNvSpPr/>
      </dsp:nvSpPr>
      <dsp:spPr>
        <a:xfrm>
          <a:off x="0" y="69311"/>
          <a:ext cx="6391275" cy="1666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Each children’s group session, approximately 15 minutes is spent reviewing information</a:t>
          </a:r>
          <a:r>
            <a:rPr lang="en-US" sz="1900" kern="1200"/>
            <a:t> </a:t>
          </a:r>
          <a:r>
            <a:rPr lang="en-US" sz="1900" i="1" kern="1200"/>
            <a:t>from previous weeks and introducing the current week’s goals. </a:t>
          </a:r>
          <a:endParaRPr lang="en-US" sz="1900" kern="1200"/>
        </a:p>
      </dsp:txBody>
      <dsp:txXfrm>
        <a:off x="81338" y="150649"/>
        <a:ext cx="6228599" cy="1503531"/>
      </dsp:txXfrm>
    </dsp:sp>
    <dsp:sp modelId="{2955BB78-F9B8-B040-915A-DF5EA49FB646}">
      <dsp:nvSpPr>
        <dsp:cNvPr id="0" name=""/>
        <dsp:cNvSpPr/>
      </dsp:nvSpPr>
      <dsp:spPr>
        <a:xfrm>
          <a:off x="0" y="1790239"/>
          <a:ext cx="6391275" cy="1666207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The remainder of the session with the</a:t>
          </a:r>
          <a:r>
            <a:rPr lang="en-US" sz="1900" kern="1200"/>
            <a:t> </a:t>
          </a:r>
          <a:r>
            <a:rPr lang="en-US" sz="1900" i="1" kern="1200"/>
            <a:t>children (approximately 45 minutes) focuses on activities designed to teach and reinforce the week’s</a:t>
          </a:r>
          <a:r>
            <a:rPr lang="en-US" sz="1900" kern="1200"/>
            <a:t> </a:t>
          </a:r>
          <a:r>
            <a:rPr lang="en-US" sz="1900" i="1" kern="1200"/>
            <a:t>target goal. </a:t>
          </a:r>
          <a:endParaRPr lang="en-US" sz="1900" kern="1200"/>
        </a:p>
      </dsp:txBody>
      <dsp:txXfrm>
        <a:off x="81338" y="1871577"/>
        <a:ext cx="6228599" cy="1503531"/>
      </dsp:txXfrm>
    </dsp:sp>
    <dsp:sp modelId="{29482E93-067B-EB48-A529-0EDACD6051C9}">
      <dsp:nvSpPr>
        <dsp:cNvPr id="0" name=""/>
        <dsp:cNvSpPr/>
      </dsp:nvSpPr>
      <dsp:spPr>
        <a:xfrm>
          <a:off x="0" y="3511167"/>
          <a:ext cx="6391275" cy="1666207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i="1" kern="1200"/>
            <a:t>The final 15 to 20 minutes of each session merges the children’s group with the parents’</a:t>
          </a:r>
          <a:r>
            <a:rPr lang="en-US" sz="1900" kern="1200"/>
            <a:t> </a:t>
          </a:r>
          <a:r>
            <a:rPr lang="en-US" sz="1900" i="1" kern="1200"/>
            <a:t>group in order to explain to the parents what they children have been doing, review assignments from</a:t>
          </a:r>
          <a:r>
            <a:rPr lang="en-US" sz="1900" kern="1200"/>
            <a:t> </a:t>
          </a:r>
          <a:r>
            <a:rPr lang="en-US" sz="1900" i="1" kern="1200"/>
            <a:t>previous weeks, and practice activities together. </a:t>
          </a:r>
          <a:endParaRPr lang="en-US" sz="1900" kern="1200"/>
        </a:p>
      </dsp:txBody>
      <dsp:txXfrm>
        <a:off x="81338" y="3592505"/>
        <a:ext cx="6228599" cy="15035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E1346-8944-9548-9040-5E7303AEEB32}">
      <dsp:nvSpPr>
        <dsp:cNvPr id="0" name=""/>
        <dsp:cNvSpPr/>
      </dsp:nvSpPr>
      <dsp:spPr>
        <a:xfrm>
          <a:off x="0" y="424643"/>
          <a:ext cx="6391275" cy="1427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/>
            <a:t>The second session continues to build group cohesion, as well as help</a:t>
          </a:r>
          <a:r>
            <a:rPr lang="en-US" sz="2000" b="0" i="0" kern="1200"/>
            <a:t> </a:t>
          </a:r>
          <a:r>
            <a:rPr lang="en-US" sz="2000" b="0" i="1" kern="1200"/>
            <a:t>group members begin to understand individual differences, which is</a:t>
          </a:r>
          <a:r>
            <a:rPr lang="en-US" sz="2000" b="0" i="0" kern="1200"/>
            <a:t> </a:t>
          </a:r>
          <a:r>
            <a:rPr lang="en-US" sz="2000" b="0" i="1" kern="1200"/>
            <a:t>important to promoting healthy self-esteem. </a:t>
          </a:r>
          <a:endParaRPr lang="en-US" sz="2000" kern="1200"/>
        </a:p>
      </dsp:txBody>
      <dsp:txXfrm>
        <a:off x="69680" y="494323"/>
        <a:ext cx="6251915" cy="1288040"/>
      </dsp:txXfrm>
    </dsp:sp>
    <dsp:sp modelId="{93434941-E9E3-BE46-9007-8878F918FD80}">
      <dsp:nvSpPr>
        <dsp:cNvPr id="0" name=""/>
        <dsp:cNvSpPr/>
      </dsp:nvSpPr>
      <dsp:spPr>
        <a:xfrm>
          <a:off x="0" y="1909643"/>
          <a:ext cx="6391275" cy="1427400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/>
            <a:t>The leaders emphasize self monitoring</a:t>
          </a:r>
          <a:r>
            <a:rPr lang="en-US" sz="2000" b="0" i="0" kern="1200"/>
            <a:t> </a:t>
          </a:r>
          <a:r>
            <a:rPr lang="en-US" sz="2000" b="0" i="1" kern="1200"/>
            <a:t>and present various strategies children can use to change their</a:t>
          </a:r>
          <a:r>
            <a:rPr lang="en-US" sz="2000" b="0" i="0" kern="1200"/>
            <a:t> </a:t>
          </a:r>
          <a:r>
            <a:rPr lang="en-US" sz="2000" b="0" i="1" kern="1200"/>
            <a:t>engine speeds. </a:t>
          </a:r>
          <a:endParaRPr lang="en-US" sz="2000" kern="1200"/>
        </a:p>
      </dsp:txBody>
      <dsp:txXfrm>
        <a:off x="69680" y="1979323"/>
        <a:ext cx="6251915" cy="1288040"/>
      </dsp:txXfrm>
    </dsp:sp>
    <dsp:sp modelId="{3A1446A0-9F8A-1142-AC8B-8FC08C47FE5F}">
      <dsp:nvSpPr>
        <dsp:cNvPr id="0" name=""/>
        <dsp:cNvSpPr/>
      </dsp:nvSpPr>
      <dsp:spPr>
        <a:xfrm>
          <a:off x="0" y="3394643"/>
          <a:ext cx="6391275" cy="142740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/>
            <a:t>The parent/child component provides an opportunity for</a:t>
          </a:r>
          <a:r>
            <a:rPr lang="en-US" sz="2000" b="0" i="0" kern="1200"/>
            <a:t> t</a:t>
          </a:r>
          <a:r>
            <a:rPr lang="en-US" sz="2000" b="0" i="1" kern="1200"/>
            <a:t>he children to practice identifying their engine speeds with the help of parents</a:t>
          </a:r>
          <a:endParaRPr lang="en-US" sz="2000" kern="1200"/>
        </a:p>
      </dsp:txBody>
      <dsp:txXfrm>
        <a:off x="69680" y="3464323"/>
        <a:ext cx="6251915" cy="1288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0147F-9877-284F-9D71-DDBC6D9F80A0}" type="datetimeFigureOut">
              <a:rPr lang="en-TR" smtClean="0"/>
              <a:t>02/08/2025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6535-94F5-124E-9A14-ABA46B61D7A8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784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5C2FDAC8-8922-C7DA-BC6E-A45A66467A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AC42E8-072A-45D9-BEEB-9FA8D07A6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Reframing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Not as readily available – requires training (Seattle </a:t>
            </a:r>
            <a:r>
              <a:rPr lang="en-US" dirty="0" err="1"/>
              <a:t>Childrens</a:t>
            </a:r>
            <a:r>
              <a:rPr lang="en-US" dirty="0"/>
              <a:t>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Sarasota, FL at The Florida Center (Child and Family Services Center)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lvl="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Ohio, FMF have some professionals getting training and implementing </a:t>
            </a:r>
          </a:p>
          <a:p>
            <a:pPr lvl="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Note improvement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Handout: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Treatments: where to get them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/>
              <a:t>Resources </a:t>
            </a: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E2167722-6127-40C2-5FED-329D0BB925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E6EBC671-DC87-9C45-805B-B42B447EBC08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9D3FC75-99DD-B2FA-A26B-308C61C661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8D56067-8B64-9700-2C06-D4A4922215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Need to be PCIT trained </a:t>
            </a:r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12A2D65-E8FD-8238-00D3-34403B6D3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C7ED8E82-94DF-0F4E-8C24-27F049C70261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87659A6C-F579-AC70-B535-F0157B4D48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C7AC0039-0324-225C-F4D7-A11A85936E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r>
              <a:rPr lang="en-US" altLang="en-US"/>
              <a:t>These treatments require specialized training – more research and university based, not readily available as other treatments (ex: CBT) 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Manuals not sold or as readily available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Requires funding and time to get trainings to start implementing</a:t>
            </a:r>
          </a:p>
          <a:p>
            <a:pPr lvl="2" eaLnBrk="1" hangingPunct="1">
              <a:spcBef>
                <a:spcPct val="0"/>
              </a:spcBef>
            </a:pPr>
            <a:endParaRPr lang="en-US" altLang="en-US"/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Get CFT in Toledo through Double Arc (ages 9-11)</a:t>
            </a:r>
          </a:p>
          <a:p>
            <a:pPr lvl="2" eaLnBrk="1" hangingPunct="1">
              <a:spcBef>
                <a:spcPct val="0"/>
              </a:spcBef>
            </a:pPr>
            <a:r>
              <a:rPr lang="en-US" altLang="en-US"/>
              <a:t>https://www.doublearc.org/parents/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E887111-67E7-7044-D0A8-5F91AE1658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4A3A77E9-9C6A-9A45-9599-7BBE3379693A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EC6E8B1C-8A79-77F9-4BAD-EE51FB676F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907AEE7-5DDD-D070-5785-BA42C36CF4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Currently not offered online; only conducting studies regarding effectiveness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131CBF0F-0121-FEFC-AB89-21727D152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CD187ADC-2B08-214D-9CA0-18D8267D93D1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F52E1C70-D2D6-451F-8D1A-63F8E71B9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C7BCD05B-2B35-CDD7-41BE-AB53ABF38B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9B09D44-FA7C-B066-6DF7-450B862B85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17CB178C-CD11-7440-8EB3-23354A9B3382}" type="slidenum"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pPr/>
              <a:t>12</a:t>
            </a:fld>
            <a:endParaRPr lang="en-US" altLang="en-US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4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88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308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156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95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88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3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4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7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3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2/8/2025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  <p:sldLayoutId id="2147484181" r:id="rId13"/>
    <p:sldLayoutId id="2147484182" r:id="rId14"/>
    <p:sldLayoutId id="2147484183" r:id="rId15"/>
    <p:sldLayoutId id="2147484184" r:id="rId16"/>
    <p:sldLayoutId id="21474841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qsz_Pa4rw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qCxsUUU3MI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hhospitals.org/rainbow/services/pediatric-developmental-and-behavioral-issues/conditions-and-treatments/fetal-alcohol-spectrum-disorder" TargetMode="External"/><Relationship Id="rId2" Type="http://schemas.openxmlformats.org/officeDocument/2006/relationships/hyperlink" Target="http://www.mha.ohio.gov/fas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ineddc.org/images/PDFs/FASD-Guide-for-Pediatricians-and-Mental-Health-Providers-Dr-Larry-Burd.pdf" TargetMode="External"/><Relationship Id="rId4" Type="http://schemas.openxmlformats.org/officeDocument/2006/relationships/hyperlink" Target="https://www.frnohio.org/resources/listing/double-arc-center-for-fasd-at-a-renewed-min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esign of flower petals in pastel">
            <a:extLst>
              <a:ext uri="{FF2B5EF4-FFF2-40B4-BE49-F238E27FC236}">
                <a16:creationId xmlns:a16="http://schemas.microsoft.com/office/drawing/2014/main" id="{2D01A8C7-7E09-F6AC-C47A-74AF2777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43" r="14595"/>
          <a:stretch/>
        </p:blipFill>
        <p:spPr>
          <a:xfrm>
            <a:off x="7228702" y="621793"/>
            <a:ext cx="4342547" cy="5614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9DE44F-4EB9-1D1B-1669-90B04F82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1911714"/>
          </a:xfrm>
        </p:spPr>
        <p:txBody>
          <a:bodyPr>
            <a:normAutofit/>
          </a:bodyPr>
          <a:lstStyle/>
          <a:p>
            <a:pPr algn="ctr"/>
            <a:r>
              <a:rPr lang="en-TR" sz="3800" dirty="0"/>
              <a:t>TREATMENT OPTIONS FOR INDIVIDUALS WITH FASD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378439-7071-90D2-F070-272E81F59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7386" y="3720602"/>
            <a:ext cx="5355264" cy="19117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TR" sz="2000" dirty="0"/>
              <a:t>Gokce Ergun, Ph.D.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TR" sz="2000" dirty="0"/>
              <a:t>Clinical Psychologist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TR" sz="2000" dirty="0"/>
              <a:t>2/5/2025</a:t>
            </a:r>
          </a:p>
        </p:txBody>
      </p:sp>
    </p:spTree>
    <p:extLst>
      <p:ext uri="{BB962C8B-B14F-4D97-AF65-F5344CB8AC3E}">
        <p14:creationId xmlns:p14="http://schemas.microsoft.com/office/powerpoint/2010/main" val="37795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>
            <a:extLst>
              <a:ext uri="{FF2B5EF4-FFF2-40B4-BE49-F238E27FC236}">
                <a16:creationId xmlns:a16="http://schemas.microsoft.com/office/drawing/2014/main" id="{2BCA2712-5077-681B-CAC2-E3BC181AD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2" r="2" b="9161"/>
          <a:stretch>
            <a:fillRect/>
          </a:stretch>
        </p:blipFill>
        <p:spPr bwMode="auto">
          <a:xfrm>
            <a:off x="8051800" y="1892300"/>
            <a:ext cx="3700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>
            <a:extLst>
              <a:ext uri="{FF2B5EF4-FFF2-40B4-BE49-F238E27FC236}">
                <a16:creationId xmlns:a16="http://schemas.microsoft.com/office/drawing/2014/main" id="{8D238577-23EA-F717-DB0D-4C2DF5BD6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5" r="2" b="13571"/>
          <a:stretch>
            <a:fillRect/>
          </a:stretch>
        </p:blipFill>
        <p:spPr bwMode="auto">
          <a:xfrm>
            <a:off x="8051800" y="4187825"/>
            <a:ext cx="370046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>
            <a:extLst>
              <a:ext uri="{FF2B5EF4-FFF2-40B4-BE49-F238E27FC236}">
                <a16:creationId xmlns:a16="http://schemas.microsoft.com/office/drawing/2014/main" id="{9462FAA8-31AA-27C0-B632-983CBD254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algn="ctr" eaLnBrk="1" hangingPunct="1"/>
            <a:r>
              <a:rPr altLang="en-US" b="1"/>
              <a:t>Treatments</a:t>
            </a:r>
          </a:p>
        </p:txBody>
      </p:sp>
      <p:sp>
        <p:nvSpPr>
          <p:cNvPr id="19461" name="Content Placeholder 2">
            <a:extLst>
              <a:ext uri="{FF2B5EF4-FFF2-40B4-BE49-F238E27FC236}">
                <a16:creationId xmlns:a16="http://schemas.microsoft.com/office/drawing/2014/main" id="{FFF6C276-6928-FB3F-F6AF-EA62D24EA6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1025" y="2181225"/>
            <a:ext cx="6403975" cy="3678238"/>
          </a:xfrm>
        </p:spPr>
        <p:txBody>
          <a:bodyPr/>
          <a:lstStyle/>
          <a:p>
            <a:pPr eaLnBrk="1" hangingPunct="1"/>
            <a:r>
              <a:rPr lang="en-US" altLang="en-US" sz="2400" b="1"/>
              <a:t>Safety Skills Training</a:t>
            </a:r>
          </a:p>
          <a:p>
            <a:pPr lvl="1" eaLnBrk="1" hangingPunct="1"/>
            <a:r>
              <a:rPr lang="en-US" altLang="en-US" sz="2000"/>
              <a:t>Parents are often concerned about safety awareness for their children with FASD</a:t>
            </a:r>
          </a:p>
          <a:p>
            <a:pPr lvl="1" eaLnBrk="1" hangingPunct="1"/>
            <a:r>
              <a:rPr lang="en-US" altLang="en-US" sz="2000"/>
              <a:t>Computer-based intervention to improve fire and street safety skills </a:t>
            </a:r>
          </a:p>
          <a:p>
            <a:pPr lvl="2" eaLnBrk="1" hangingPunct="1"/>
            <a:r>
              <a:rPr lang="en-US" altLang="en-US" sz="1800"/>
              <a:t>Intervention was shown to generalize to other “real-world” situations </a:t>
            </a:r>
          </a:p>
        </p:txBody>
      </p:sp>
      <p:sp>
        <p:nvSpPr>
          <p:cNvPr id="19462" name="Slide Number Placeholder 3">
            <a:extLst>
              <a:ext uri="{FF2B5EF4-FFF2-40B4-BE49-F238E27FC236}">
                <a16:creationId xmlns:a16="http://schemas.microsoft.com/office/drawing/2014/main" id="{9A77A261-4B1D-1B6E-3EEE-70B2328F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264400" y="5956300"/>
            <a:ext cx="5445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>
              <a:spcAft>
                <a:spcPts val="600"/>
              </a:spcAft>
            </a:pPr>
            <a:fld id="{246ABD7B-99CE-1648-B5A6-0661BEFF66CC}" type="slidenum">
              <a:rPr lang="en-US" altLang="en-US">
                <a:solidFill>
                  <a:schemeClr val="accent2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19463" name="TextBox 7">
            <a:extLst>
              <a:ext uri="{FF2B5EF4-FFF2-40B4-BE49-F238E27FC236}">
                <a16:creationId xmlns:a16="http://schemas.microsoft.com/office/drawing/2014/main" id="{AAACAF26-70D4-FC70-77A5-198D6F69D1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37325"/>
            <a:ext cx="4298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 eaLnBrk="1" hangingPunct="1"/>
            <a:r>
              <a:rPr lang="en-US" altLang="en-US" sz="1400">
                <a:latin typeface="Gill Sans MT" panose="020B0502020104020203" pitchFamily="34" charset="77"/>
                <a:cs typeface="Arial" panose="020B0604020202020204" pitchFamily="34" charset="0"/>
              </a:rPr>
              <a:t>Coles et al., 2007; Paley &amp; O’Connor, 2011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0B637699-1794-D8ED-B30A-F541387B8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1"/>
                </a:solidFill>
              </a:rPr>
              <a:t>Treatments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DBEE39C1-861B-3008-FA83-F59144C635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78124" y="2646947"/>
            <a:ext cx="5647076" cy="3388093"/>
          </a:xfrm>
        </p:spPr>
        <p:txBody>
          <a:bodyPr anchor="ctr">
            <a:normAutofit fontScale="77500" lnSpcReduction="20000"/>
          </a:bodyPr>
          <a:lstStyle/>
          <a:p>
            <a:pPr eaLnBrk="1" hangingPunct="1"/>
            <a:r>
              <a:rPr lang="en-US" altLang="en-US" b="1" dirty="0"/>
              <a:t>Educational Interventions 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Children with FASD have difficulties that can interfere with academic functioning </a:t>
            </a:r>
          </a:p>
          <a:p>
            <a:pPr lvl="1" eaLnBrk="1" hangingPunct="1"/>
            <a:r>
              <a:rPr lang="en-US" altLang="en-US" dirty="0"/>
              <a:t>Teach parents and inform teachers how to modify the home and school environments to provide increased structure </a:t>
            </a:r>
          </a:p>
          <a:p>
            <a:pPr lvl="2" eaLnBrk="1" hangingPunct="1"/>
            <a:r>
              <a:rPr lang="en-US" altLang="en-US" dirty="0"/>
              <a:t>External supports can bolster deficits </a:t>
            </a:r>
          </a:p>
          <a:p>
            <a:pPr lvl="1" eaLnBrk="1" hangingPunct="1"/>
            <a:r>
              <a:rPr lang="en-US" altLang="en-US" b="1" dirty="0"/>
              <a:t>Mathematics Training</a:t>
            </a:r>
          </a:p>
          <a:p>
            <a:pPr lvl="2" eaLnBrk="1" hangingPunct="1"/>
            <a:r>
              <a:rPr lang="en-US" altLang="en-US" dirty="0"/>
              <a:t>6 sessions of individualized instruction to the child while the parents received training regarding promotion of child's acquisition of mathematics skills at home</a:t>
            </a:r>
            <a:endParaRPr lang="en-US" altLang="en-US" b="1" dirty="0"/>
          </a:p>
          <a:p>
            <a:pPr lvl="2" eaLnBrk="1" hangingPunct="1"/>
            <a:r>
              <a:rPr lang="en-US" altLang="en-US" dirty="0"/>
              <a:t>Weekly homework assignments were also provided</a:t>
            </a:r>
          </a:p>
          <a:p>
            <a:pPr lvl="1" eaLnBrk="1" hangingPunct="1"/>
            <a:r>
              <a:rPr lang="en-US" altLang="en-US" dirty="0"/>
              <a:t>Individuals with FASD qualify for either a 504 or IEP under "Other Health Impaired Category"</a:t>
            </a:r>
          </a:p>
          <a:p>
            <a:pPr lvl="2" eaLnBrk="1" hangingPunct="1"/>
            <a:r>
              <a:rPr lang="en-US" altLang="en-US" dirty="0"/>
              <a:t>Advocate for them or help them advocate for themselves </a:t>
            </a:r>
          </a:p>
          <a:p>
            <a:pPr lvl="2" eaLnBrk="1" hangingPunct="1"/>
            <a:endParaRPr lang="en-US" altLang="en-US" dirty="0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2D3C6ECE-9322-CA8E-B14F-AF15C027A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0972825" y="6307672"/>
            <a:ext cx="822960" cy="2743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55000" lnSpcReduction="20000"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>
              <a:spcAft>
                <a:spcPts val="600"/>
              </a:spcAft>
            </a:pPr>
            <a:fld id="{09A0F5DF-7DCD-3B4F-B43F-07A6CC794893}" type="slidenum">
              <a:rPr lang="en-US" altLang="en-US">
                <a:latin typeface="Gill Sans MT" panose="020B0502020104020203" pitchFamily="34" charset="77"/>
                <a:cs typeface="Arial" panose="020B0604020202020204" pitchFamily="34" charset="0"/>
              </a:rPr>
              <a:pPr>
                <a:spcAft>
                  <a:spcPts val="600"/>
                </a:spcAft>
              </a:pPr>
              <a:t>11</a:t>
            </a:fld>
            <a:endParaRPr lang="en-US" altLang="en-US"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21509" name="Rectangle 4">
            <a:extLst>
              <a:ext uri="{FF2B5EF4-FFF2-40B4-BE49-F238E27FC236}">
                <a16:creationId xmlns:a16="http://schemas.microsoft.com/office/drawing/2014/main" id="{8337D152-CFE4-2F89-6DF8-7D7B4CDF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00" y="6550025"/>
            <a:ext cx="194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400">
                <a:latin typeface="Gill Sans MT" panose="020B0502020104020203" pitchFamily="34" charset="77"/>
                <a:cs typeface="Arial" panose="020B0604020202020204" pitchFamily="34" charset="0"/>
              </a:rPr>
              <a:t>Paley &amp; O’Connor, 2011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FF3E3E7-406E-0472-9CB9-F573F280E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algn="ctr" eaLnBrk="1" hangingPunct="1"/>
            <a:r>
              <a:rPr altLang="en-US" b="1"/>
              <a:t>Treatments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B75BB-9AA7-4886-9783-9D39C60A76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5" y="2382253"/>
            <a:ext cx="5422900" cy="3756610"/>
          </a:xfrm>
        </p:spPr>
        <p:txBody>
          <a:bodyPr rtlCol="0">
            <a:noAutofit/>
          </a:bodyPr>
          <a:lstStyle/>
          <a:p>
            <a:pPr marL="305435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/>
              <a:t>Cognitive Control Therapy (CCT)</a:t>
            </a:r>
          </a:p>
          <a:p>
            <a:pPr marL="899435" lvl="2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dirty="0"/>
              <a:t>1 hour per week over the course of the school year (10 months)</a:t>
            </a:r>
          </a:p>
          <a:p>
            <a:pPr marL="879750" lvl="2" indent="-28575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dirty="0"/>
              <a:t>Focused on five areas:</a:t>
            </a:r>
          </a:p>
          <a:p>
            <a:pPr marL="1278900" lvl="3" indent="-3429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800" dirty="0"/>
              <a:t>Body position, movements, and self awareness</a:t>
            </a:r>
          </a:p>
          <a:p>
            <a:pPr marL="1278900" lvl="3" indent="-3429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800" dirty="0"/>
              <a:t>Focal attention (scanning and prioritizing information)</a:t>
            </a:r>
          </a:p>
          <a:p>
            <a:pPr marL="1278900" lvl="3" indent="-3429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800" dirty="0"/>
              <a:t>Processing information in the presence of distraction stimuli</a:t>
            </a:r>
          </a:p>
          <a:p>
            <a:pPr marL="1278900" lvl="3" indent="-3429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800" dirty="0"/>
              <a:t>Controlling external information</a:t>
            </a:r>
          </a:p>
          <a:p>
            <a:pPr marL="1278900" lvl="3" indent="-3429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</a:pPr>
            <a:r>
              <a:rPr lang="en-US" sz="1800" dirty="0"/>
              <a:t>Categorizing information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289D3-826E-4FB4-A9A7-FE8DEB458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075" y="2382253"/>
            <a:ext cx="5422900" cy="3345447"/>
          </a:xfrm>
        </p:spPr>
        <p:txBody>
          <a:bodyPr rtlCol="0">
            <a:normAutofit/>
          </a:bodyPr>
          <a:lstStyle/>
          <a:p>
            <a:pPr marL="305435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/>
              <a:t>Working-Memory Strategies </a:t>
            </a:r>
            <a:endParaRPr lang="en-US" dirty="0"/>
          </a:p>
          <a:p>
            <a:pPr marL="629920" lvl="1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dirty="0"/>
              <a:t>Children with FASD show deficits in their working-memory skills </a:t>
            </a:r>
          </a:p>
          <a:p>
            <a:pPr marL="629920" lvl="1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dirty="0"/>
              <a:t>Can teach a simple rehearsal strategy to improve their working-memory skills </a:t>
            </a:r>
          </a:p>
          <a:p>
            <a:pPr marL="899795" lvl="2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dirty="0"/>
              <a:t>Say a list of items to the child and ask them to recall the items at a later time </a:t>
            </a:r>
          </a:p>
          <a:p>
            <a:pPr marL="899795" lvl="2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i="1" dirty="0"/>
              <a:t>Rehearsal strategy: </a:t>
            </a:r>
            <a:r>
              <a:rPr lang="en-US" sz="1800" dirty="0"/>
              <a:t>Tell the child to whisper the items after they are given the information</a:t>
            </a:r>
          </a:p>
          <a:p>
            <a:pPr marL="306000" indent="-30600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  <p:sp>
        <p:nvSpPr>
          <p:cNvPr id="22533" name="Slide Number Placeholder 3">
            <a:extLst>
              <a:ext uri="{FF2B5EF4-FFF2-40B4-BE49-F238E27FC236}">
                <a16:creationId xmlns:a16="http://schemas.microsoft.com/office/drawing/2014/main" id="{C7A75A1F-438C-FF55-400F-C362F399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C7F066B7-FDD7-3649-AABD-12927B3792C9}" type="slidenum">
              <a:rPr lang="en-US" altLang="en-US">
                <a:solidFill>
                  <a:schemeClr val="accent2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pPr/>
              <a:t>12</a:t>
            </a:fld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22534" name="Rectangle 4">
            <a:extLst>
              <a:ext uri="{FF2B5EF4-FFF2-40B4-BE49-F238E27FC236}">
                <a16:creationId xmlns:a16="http://schemas.microsoft.com/office/drawing/2014/main" id="{F50D16E6-53F5-8B53-7D48-2A532500D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8900" y="6550025"/>
            <a:ext cx="194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 eaLnBrk="1" hangingPunct="1"/>
            <a:r>
              <a:rPr lang="en-US" altLang="en-US" sz="1400">
                <a:latin typeface="Gill Sans MT" panose="020B0502020104020203" pitchFamily="34" charset="77"/>
                <a:cs typeface="Arial" panose="020B0604020202020204" pitchFamily="34" charset="0"/>
              </a:rPr>
              <a:t>Paley &amp; O’Connor, 2011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3F3F38-EACB-C970-4F14-0C4B84FA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3100">
                <a:solidFill>
                  <a:srgbClr val="EBEBEB"/>
                </a:solidFill>
                <a:effectLst/>
                <a:latin typeface="Helvetica" pitchFamily="2" charset="0"/>
              </a:rPr>
            </a:br>
            <a:r>
              <a:rPr lang="en-US" sz="3100">
                <a:solidFill>
                  <a:srgbClr val="EBEBEB"/>
                </a:solidFill>
                <a:effectLst/>
              </a:rPr>
              <a:t>PACT Curriculum: </a:t>
            </a:r>
            <a:r>
              <a:rPr lang="en-US" sz="3100" i="1">
                <a:solidFill>
                  <a:srgbClr val="EBEBEB"/>
                </a:solidFill>
                <a:effectLst/>
              </a:rPr>
              <a:t>Improving Regulation for Children with Fetal Alcohol Spectrum Disorders</a:t>
            </a:r>
            <a:br>
              <a:rPr lang="en-US" sz="3100">
                <a:solidFill>
                  <a:srgbClr val="EBEBEB"/>
                </a:solidFill>
                <a:effectLst/>
                <a:latin typeface="Helvetica" pitchFamily="2" charset="0"/>
              </a:rPr>
            </a:br>
            <a:endParaRPr lang="en-TR" sz="3100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B86717-D8C2-DBCD-4CAC-FB5637C51B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21264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9521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6620-17FD-B66E-686E-849448CC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D40C-6770-FA0A-4EA9-7AF4C9236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Improve the following skillls in children with FASD:</a:t>
            </a:r>
          </a:p>
          <a:p>
            <a:pPr lvl="1">
              <a:buFont typeface="Wingdings" pitchFamily="2" charset="2"/>
              <a:buChar char="v"/>
            </a:pPr>
            <a:r>
              <a:rPr lang="en-TR" dirty="0"/>
              <a:t>Self-regulation</a:t>
            </a:r>
          </a:p>
          <a:p>
            <a:pPr lvl="1">
              <a:buFont typeface="Wingdings" pitchFamily="2" charset="2"/>
              <a:buChar char="v"/>
            </a:pPr>
            <a:r>
              <a:rPr lang="en-TR" dirty="0"/>
              <a:t>Emotional awareness</a:t>
            </a:r>
          </a:p>
          <a:p>
            <a:pPr lvl="1">
              <a:buFont typeface="Wingdings" pitchFamily="2" charset="2"/>
              <a:buChar char="v"/>
            </a:pPr>
            <a:r>
              <a:rPr lang="en-TR" dirty="0"/>
              <a:t>Self-esteem</a:t>
            </a:r>
          </a:p>
          <a:p>
            <a:pPr lvl="1">
              <a:buFont typeface="Wingdings" pitchFamily="2" charset="2"/>
              <a:buChar char="v"/>
            </a:pPr>
            <a:r>
              <a:rPr lang="en-TR" dirty="0"/>
              <a:t>Executive functioning skills</a:t>
            </a:r>
          </a:p>
        </p:txBody>
      </p:sp>
    </p:spTree>
    <p:extLst>
      <p:ext uri="{BB962C8B-B14F-4D97-AF65-F5344CB8AC3E}">
        <p14:creationId xmlns:p14="http://schemas.microsoft.com/office/powerpoint/2010/main" val="359178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2D94A2-9F6C-3624-A9A2-F9104CA4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Goal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2B90D9E-3C6E-38DC-F79F-41FC1680D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319159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8864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BC6402-0A1E-5152-9F8B-B661A0B77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Purpose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3EA7D7-0F7B-94D3-FC76-BBAA0183E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03279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97976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F53AD3-1847-C2C2-8F34-48D50636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Strategies of PACT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1ACD851-7A82-BE70-307E-556783148F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39090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702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E765F-0950-ECCA-6A12-E6650FFB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Theory behind PACT Curriculum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8AFEB5A-29F5-A235-05B8-6C1E401C64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0869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B87EA-5CA6-3526-2897-55857E862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1" y="1449324"/>
            <a:ext cx="2621734" cy="4391640"/>
          </a:xfrm>
        </p:spPr>
        <p:txBody>
          <a:bodyPr anchor="t">
            <a:normAutofit/>
          </a:bodyPr>
          <a:lstStyle/>
          <a:p>
            <a:r>
              <a:rPr lang="en-TR" sz="2800">
                <a:solidFill>
                  <a:schemeClr val="tx1"/>
                </a:solidFill>
              </a:rPr>
              <a:t>Structure of PACT Curriculum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25FCE-043C-35D7-DDE4-DC6E1932E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393" y="1449324"/>
            <a:ext cx="6230220" cy="4391640"/>
          </a:xfrm>
        </p:spPr>
        <p:txBody>
          <a:bodyPr>
            <a:normAutofit/>
          </a:bodyPr>
          <a:lstStyle/>
          <a:p>
            <a:r>
              <a:rPr lang="en-TR">
                <a:solidFill>
                  <a:schemeClr val="tx1"/>
                </a:solidFill>
              </a:rPr>
              <a:t>12 weeks</a:t>
            </a:r>
          </a:p>
          <a:p>
            <a:r>
              <a:rPr lang="en-TR">
                <a:solidFill>
                  <a:schemeClr val="tx1"/>
                </a:solidFill>
              </a:rPr>
              <a:t>75-90 minutes each session</a:t>
            </a:r>
          </a:p>
          <a:p>
            <a:r>
              <a:rPr lang="en-TR">
                <a:solidFill>
                  <a:schemeClr val="tx1"/>
                </a:solidFill>
              </a:rPr>
              <a:t>Ages: 6-11</a:t>
            </a:r>
          </a:p>
          <a:p>
            <a:r>
              <a:rPr lang="en-TR">
                <a:solidFill>
                  <a:schemeClr val="tx1"/>
                </a:solidFill>
              </a:rPr>
              <a:t>Implemented by 4-5 therapists</a:t>
            </a:r>
          </a:p>
          <a:p>
            <a:r>
              <a:rPr lang="en-TR">
                <a:solidFill>
                  <a:schemeClr val="tx1"/>
                </a:solidFill>
              </a:rPr>
              <a:t>At least one therapist must be master’s level</a:t>
            </a:r>
          </a:p>
          <a:p>
            <a:r>
              <a:rPr lang="en-TR">
                <a:solidFill>
                  <a:schemeClr val="tx1"/>
                </a:solidFill>
              </a:rPr>
              <a:t>One therapist works with parents and 2-3 therapists work with children</a:t>
            </a:r>
          </a:p>
          <a:p>
            <a:r>
              <a:rPr lang="en-TR">
                <a:solidFill>
                  <a:schemeClr val="tx1"/>
                </a:solidFill>
              </a:rPr>
              <a:t>Other therapists can be Bachelor’s level, doctoral student, intern, postdoc</a:t>
            </a:r>
          </a:p>
          <a:p>
            <a:r>
              <a:rPr lang="en-TR">
                <a:solidFill>
                  <a:schemeClr val="tx1"/>
                </a:solidFill>
              </a:rPr>
              <a:t>Children’s sessions and parent sessions are separate</a:t>
            </a:r>
          </a:p>
        </p:txBody>
      </p:sp>
    </p:spTree>
    <p:extLst>
      <p:ext uri="{BB962C8B-B14F-4D97-AF65-F5344CB8AC3E}">
        <p14:creationId xmlns:p14="http://schemas.microsoft.com/office/powerpoint/2010/main" val="2570481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F0F974E8-FF0D-71B5-BCE3-F621D0588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1"/>
                </a:solidFill>
              </a:rPr>
              <a:t>Variables to consider in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8358A-D464-4054-895D-D5F01CD2D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2478505"/>
            <a:ext cx="5647076" cy="3556535"/>
          </a:xfrm>
        </p:spPr>
        <p:txBody>
          <a:bodyPr anchor="ctr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Factors increasing negative treatment outcomes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IQ&gt; 70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dirty="0"/>
              <a:t>Diagnosis of ARND or Partial FAS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Interventions need to target entire spectrum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Interventions need to include children, parents, foster parents and adoptive parents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Interventions need to build on support, psychoeducation, knowledge and skills								</a:t>
            </a:r>
          </a:p>
          <a:p>
            <a:pPr marL="0" indent="0" eaLnBrk="1" hangingPunct="1">
              <a:buFont typeface="Garamond" panose="02020404030301010803" pitchFamily="18" charset="0"/>
              <a:buNone/>
              <a:defRPr/>
            </a:pPr>
            <a:r>
              <a:rPr lang="en-US" dirty="0"/>
              <a:t>								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A3A4D4-AD06-E852-1AAD-8278957EE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Structure of PACT Curriculum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621F92E-D9DE-3D1F-B9FB-99818DB5B5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0959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726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50040-BE7D-F117-6907-992E88BA5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TR" sz="3200" dirty="0">
                <a:solidFill>
                  <a:srgbClr val="EBEBEB"/>
                </a:solidFill>
              </a:rPr>
              <a:t>Children’s Session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7C134-3D9B-E66E-3409-4346E426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i="1" dirty="0">
                <a:effectLst/>
                <a:latin typeface="Helvetica" pitchFamily="2" charset="0"/>
              </a:rPr>
              <a:t>Goal: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get to know one another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and begin to form a sense of group cohesion.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Introduce to the curriculum and learn about what they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will be doing over the next several weeks.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Additionally, the basic concept of self-regulation will be introduced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Finally, group members will be introduced to the analogy of a car engine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representing our brains.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latin typeface="Helvetica" pitchFamily="2" charset="0"/>
              </a:rPr>
              <a:t>J</a:t>
            </a:r>
            <a:r>
              <a:rPr lang="en-US" sz="2000" i="1" dirty="0">
                <a:effectLst/>
                <a:latin typeface="Helvetica" pitchFamily="2" charset="0"/>
              </a:rPr>
              <a:t>ust as a car engine has different speeds, so too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can our brains and bodies be in just-right, low, or high gear.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i="1" dirty="0">
                <a:effectLst/>
                <a:latin typeface="Helvetica" pitchFamily="2" charset="0"/>
              </a:rPr>
              <a:t>The group will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conclude with a meeting with the parents to review the session’s important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i="1" dirty="0">
                <a:effectLst/>
                <a:latin typeface="Helvetica" pitchFamily="2" charset="0"/>
              </a:rPr>
              <a:t>points.</a:t>
            </a:r>
            <a:endParaRPr lang="en-US" sz="2000" dirty="0">
              <a:effectLst/>
              <a:latin typeface="Helvetica" pitchFamily="2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TR" sz="2000" dirty="0"/>
          </a:p>
        </p:txBody>
      </p:sp>
    </p:spTree>
    <p:extLst>
      <p:ext uri="{BB962C8B-B14F-4D97-AF65-F5344CB8AC3E}">
        <p14:creationId xmlns:p14="http://schemas.microsoft.com/office/powerpoint/2010/main" val="393259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6081F-5654-0DAF-C40C-6712DD144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SESSION 1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0F67-4D06-B3BC-9C40-62E34AC75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https://www.youtube.com/watch?v=lqsz_Pa4rws</a:t>
            </a:r>
            <a:endParaRPr lang="en-US" dirty="0"/>
          </a:p>
          <a:p>
            <a:r>
              <a:rPr lang="en-US" dirty="0"/>
              <a:t>slow down song: play</a:t>
            </a:r>
          </a:p>
          <a:p>
            <a:r>
              <a:rPr lang="en-US" dirty="0"/>
              <a:t>Introduction game: clapping</a:t>
            </a:r>
          </a:p>
          <a:p>
            <a:r>
              <a:rPr lang="en-US" dirty="0"/>
              <a:t>Collage for Engine Run</a:t>
            </a:r>
          </a:p>
          <a:p>
            <a:r>
              <a:rPr lang="en-US" dirty="0"/>
              <a:t>Group Squeeze activity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6290786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B0A5BF-4369-C779-E1F8-1E820D9B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Children’s Session 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C7C5A71-F2AA-CFC0-4C4D-BF0A6A8DDA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21181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981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BA251-012D-1FDE-709F-0062CF54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SESSION 2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2212-5763-18C2-D605-042DD61A8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Review week 1</a:t>
            </a:r>
          </a:p>
          <a:p>
            <a:r>
              <a:rPr lang="en-US" dirty="0"/>
              <a:t>C</a:t>
            </a:r>
            <a:r>
              <a:rPr lang="en-TR" dirty="0"/>
              <a:t>hoose fidget toy: pick</a:t>
            </a:r>
          </a:p>
          <a:p>
            <a:r>
              <a:rPr lang="en-TR" dirty="0"/>
              <a:t>Spinner Game: </a:t>
            </a:r>
          </a:p>
          <a:p>
            <a:r>
              <a:rPr lang="en-TR" dirty="0"/>
              <a:t>Puzzle activity</a:t>
            </a:r>
          </a:p>
        </p:txBody>
      </p:sp>
    </p:spTree>
    <p:extLst>
      <p:ext uri="{BB962C8B-B14F-4D97-AF65-F5344CB8AC3E}">
        <p14:creationId xmlns:p14="http://schemas.microsoft.com/office/powerpoint/2010/main" val="2797715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47B0D9-31D7-7275-1AA8-D4CD35860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BA9F21A-C56C-56FB-AF00-5CEF6D7125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2531569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053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E5774-C659-7E33-414B-4F36DC1C5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CHILD SESSION 3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F9F9C-ECEC-C946-BE9A-0CC0AE312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Make engine speedometers</a:t>
            </a:r>
          </a:p>
          <a:p>
            <a:r>
              <a:rPr lang="en-TR" dirty="0"/>
              <a:t>Draw themselves doing an activity in each gear</a:t>
            </a:r>
          </a:p>
          <a:p>
            <a:r>
              <a:rPr lang="en-TR" dirty="0"/>
              <a:t>Joint: relaxation exercise (sample sections with group)</a:t>
            </a:r>
          </a:p>
        </p:txBody>
      </p:sp>
    </p:spTree>
    <p:extLst>
      <p:ext uri="{BB962C8B-B14F-4D97-AF65-F5344CB8AC3E}">
        <p14:creationId xmlns:p14="http://schemas.microsoft.com/office/powerpoint/2010/main" val="4282221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78754B-E30C-86D6-C839-120859FD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98D7D7-10F7-CD5E-8232-C08FC6C6A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85489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0686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2F5A-B44B-44EB-F789-04052956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CHILD SESSION 4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FF87B-567F-1DA9-E6EB-D1C7807EC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Sl</a:t>
            </a:r>
            <a:r>
              <a:rPr lang="en-TR" dirty="0"/>
              <a:t>ow down song</a:t>
            </a:r>
          </a:p>
          <a:p>
            <a:r>
              <a:rPr lang="en-TR" dirty="0"/>
              <a:t>Wake up song: </a:t>
            </a:r>
            <a:r>
              <a:rPr lang="en-US" dirty="0">
                <a:hlinkClick r:id="rId2"/>
              </a:rPr>
              <a:t>https://www.youtube.com/watch?v=4qCxsUUU3MI</a:t>
            </a:r>
            <a:endParaRPr lang="en-US" dirty="0"/>
          </a:p>
          <a:p>
            <a:r>
              <a:rPr lang="en-US" dirty="0"/>
              <a:t>How to slow down?</a:t>
            </a:r>
          </a:p>
          <a:p>
            <a:r>
              <a:rPr lang="en-US" dirty="0"/>
              <a:t>Obstacle course: how to slow down?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55816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56DBBF-7858-A65F-79D1-1DE612F7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Children’s Session 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174C242-D268-7BFC-9E6E-EFDECDB33B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481162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204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97D7E56-08AA-07C9-04F7-E89B61E7C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400" b="1" dirty="0">
                <a:solidFill>
                  <a:schemeClr val="accent1"/>
                </a:solidFill>
              </a:rPr>
              <a:t>Variables to consider in treatment</a:t>
            </a:r>
            <a:endParaRPr lang="en-US" alt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5D988-41CD-4FBD-8E2B-5F50BDFD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2358189"/>
            <a:ext cx="5647076" cy="3676851"/>
          </a:xfrm>
        </p:spPr>
        <p:txBody>
          <a:bodyPr anchor="ctr">
            <a:normAutofit lnSpcReduction="10000"/>
          </a:bodyPr>
          <a:lstStyle/>
          <a:p>
            <a:pPr eaLnBrk="1" hangingPunct="1">
              <a:defRPr/>
            </a:pPr>
            <a:r>
              <a:rPr lang="en-US" dirty="0"/>
              <a:t>Most effective interventions provide: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Behavioral management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Parenting skills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Information on stigma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Information on substance abuse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Aim to decrease primary symptoms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Provide resources, education, training and direct services to caregivers</a:t>
            </a:r>
          </a:p>
          <a:p>
            <a:pPr marL="731837" lvl="1" indent="-457200" eaLnBrk="1" hangingPunct="1">
              <a:buFont typeface="+mj-lt"/>
              <a:buAutoNum type="arabicPeriod"/>
              <a:defRPr/>
            </a:pPr>
            <a:r>
              <a:rPr lang="en-US" dirty="0"/>
              <a:t>Maximizes adjustment and decrease parenting stress</a:t>
            </a:r>
          </a:p>
          <a:p>
            <a:pPr marL="274637" lvl="1" indent="0" eaLnBrk="1" hangingPunct="1">
              <a:buFont typeface="Garamond" panose="02020404030301010803" pitchFamily="18" charset="0"/>
              <a:buNone/>
              <a:defRPr/>
            </a:pPr>
            <a:r>
              <a:rPr lang="en-US" dirty="0"/>
              <a:t>									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85F0E-6531-B10D-9C94-2FBE67D9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 SESSION 5 ACTIVITIES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BAA3-62CD-0C0C-2FF1-CBDE12987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Go around and ask each child how to make peanut butter and jelly sandwich: do exactly what the child says!!</a:t>
            </a:r>
          </a:p>
          <a:p>
            <a:r>
              <a:rPr lang="en-TR" dirty="0"/>
              <a:t>Make it fun!</a:t>
            </a:r>
          </a:p>
          <a:p>
            <a:r>
              <a:rPr lang="en-TR" dirty="0"/>
              <a:t>Homework for the week: recipe for an activity to do together</a:t>
            </a:r>
          </a:p>
        </p:txBody>
      </p:sp>
    </p:spTree>
    <p:extLst>
      <p:ext uri="{BB962C8B-B14F-4D97-AF65-F5344CB8AC3E}">
        <p14:creationId xmlns:p14="http://schemas.microsoft.com/office/powerpoint/2010/main" val="3392476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898450-81EB-4481-667D-808E06759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AB6254-1229-C955-85A3-C72F543F2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21301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846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6AD957-485A-3EC3-C4AD-8B06EEE8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Children’s Session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4216A83-3DFA-4C77-78D4-D47CF4599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56046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4510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A hand of two adults and a kid on top of each other">
            <a:extLst>
              <a:ext uri="{FF2B5EF4-FFF2-40B4-BE49-F238E27FC236}">
                <a16:creationId xmlns:a16="http://schemas.microsoft.com/office/drawing/2014/main" id="{81BD4008-A350-9AA1-941E-ABCBFDEA3D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1F886-CC28-9182-50D7-83944832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chemeClr val="tx1"/>
                </a:solidFill>
              </a:rPr>
              <a:t>Children’s Session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C6307-70A5-1791-9C19-B083FBBBC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The mind-body-emotion connection is explored more fully during session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8, establishing a clear connection between the emotions we feel and how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we feel in our bodies. </a:t>
            </a: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Nonverbal aspects of emotions are emphasized as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group members play “charades” to help them express and identify emotions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without using words. </a:t>
            </a: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A parent/child art project completes the lesson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concerning the nonverbal aspects of emotions.</a:t>
            </a: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endParaRPr lang="en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01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46CA96-A1D9-EE76-22DA-D001F6B19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0C3FBDF-F396-BCE4-BADB-EA4EE7668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96992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1673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CBA59C-618E-E235-CEA7-27B5F698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Children’s Session 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E32EF7-2875-4B1B-8A57-495991632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27777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2922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278742B-52A6-2121-0942-7F98A02CC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18A5EB0-DFE0-B443-0EBF-6CA725196F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862080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2225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9C9009-490D-8944-3677-76C46306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Children’s Session 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BF91C9-FE8C-2490-3829-0DCFD2E58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13146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75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D67AC7-DBB0-3DBB-965C-1DDC7AC1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Parent’s Session 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2E0171-3326-7864-8738-89DFB485DC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18115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46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488BA-180E-40D8-8350-4B1791795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39A09AA6-CF34-BED5-ABC5-B4FC8967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DF5B3-90A5-2019-C891-69E26811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chemeClr val="tx1"/>
                </a:solidFill>
              </a:rPr>
              <a:t>Parent’s Session 2, 3 and 4A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D5407-6ADB-DD01-0724-A4A074EA5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>
            <a:normAutofit/>
          </a:bodyPr>
          <a:lstStyle/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Sessions 2, 3, and part of 4 form the foundation for the remainder of the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groups. </a:t>
            </a: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During these sessions, the parents are provided with a basic understanding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of the effects of prenatal alcohol exposure on child development.</a:t>
            </a: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Time is spent covering the areas of the brain affected by alcohol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exposure and the emotional/behavioral ramifications from the damage.</a:t>
            </a: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Group leaders should note that in order to conduct these sessions, they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will need to be familiar with the effects of prenatal alcohol exposure.</a:t>
            </a: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78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>
            <a:extLst>
              <a:ext uri="{FF2B5EF4-FFF2-40B4-BE49-F238E27FC236}">
                <a16:creationId xmlns:a16="http://schemas.microsoft.com/office/drawing/2014/main" id="{812BDA03-2E42-5592-8CEC-B7C18B0A2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800" b="1">
                <a:solidFill>
                  <a:schemeClr val="tx1">
                    <a:lumMod val="85000"/>
                    <a:lumOff val="15000"/>
                  </a:schemeClr>
                </a:solidFill>
              </a:rPr>
              <a:t>FASD Treatments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2F5EEE6-97A6-4534-B754-C2F88CEA03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r="12136"/>
          <a:stretch/>
        </p:blipFill>
        <p:spPr>
          <a:xfrm>
            <a:off x="407432" y="419292"/>
            <a:ext cx="5522976" cy="605332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47DE36-7C2E-45B2-ACBD-40C9686CC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Educational 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Cognitive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Parenting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Behavioral consultation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Social skills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Safety skills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Case management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Medical</a:t>
            </a:r>
          </a:p>
          <a:p>
            <a:pPr marL="342900" indent="-182880">
              <a:lnSpc>
                <a:spcPct val="100000"/>
              </a:lnSpc>
              <a:buFont typeface="Garamond" pitchFamily="18" charset="0"/>
              <a:buChar char="◦"/>
              <a:defRPr/>
            </a:pPr>
            <a:r>
              <a:rPr lang="en-US" dirty="0">
                <a:solidFill>
                  <a:schemeClr val="tx1"/>
                </a:solidFill>
              </a:rPr>
              <a:t> Medication</a:t>
            </a:r>
          </a:p>
        </p:txBody>
      </p:sp>
    </p:spTree>
    <p:extLst>
      <p:ext uri="{BB962C8B-B14F-4D97-AF65-F5344CB8AC3E}">
        <p14:creationId xmlns:p14="http://schemas.microsoft.com/office/powerpoint/2010/main" val="13059007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9D6958D-4F71-38F6-532E-2F199B1E2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ACTIVITY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9438A3-B344-4454-0C8A-58A72B426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8287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296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0A198F-613F-9AF2-FBDE-21F696635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Parent’s Session 4B, 5 and 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CE7BD41-AFE5-17F2-C29E-FC77FD403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46202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63221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38C327F-E39F-BC6A-EC3B-3F4F6897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HOW TO BE AN EXTERNAL BRAIN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D8C42E11-FE76-908A-A65A-B81FFDC996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06284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0569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1FCAC-25AC-3533-87C7-C033373C1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Strategies for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ED9E-073F-6054-E004-D8BD996B2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Provide environments with appropriate levels of stimulation, structure, and predictability.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Establish and adhere to familiar routines; review daily routines and discuss feelings about and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plans for managing changes in routine.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Provide clear expectations for behavior.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Anticipate potential problems and have a plan in mind to manage disruptive behavior, should it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occur in the home or in public (especially during transition times).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120471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14E6-E662-3340-0257-458329AD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Strategies for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69B0-2B36-EE0A-E1D3-32B12B313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Break tasks into manageable steps and ensure completion of one step (an important mastery experience) before moving on to the next. </a:t>
            </a:r>
          </a:p>
          <a:p>
            <a:r>
              <a:rPr lang="en-US" i="1" dirty="0">
                <a:effectLst/>
                <a:latin typeface="Helvetica" pitchFamily="2" charset="0"/>
              </a:rPr>
              <a:t>Give praise for completion of each segment.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Help the child identify when he or she is becoming overwhelmed and how to ask for help.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Encourage the child to go to a quiet, calm area when overwhelmed.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Use charts with words and pictures to help the child memorize and organize activities and tasks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throughout the day.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Have plans in mind to manage difficult behaviors should they occur in public or at home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Help your child ask for help. It may be necessary to help children identify when they need help and to teach them how to get assistance from others.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Have plans in mind to manage transitions.</a:t>
            </a:r>
            <a:endParaRPr lang="en-US" dirty="0">
              <a:effectLst/>
              <a:latin typeface="Helvetica" pitchFamily="2" charset="0"/>
            </a:endParaRPr>
          </a:p>
          <a:p>
            <a:endParaRPr lang="en-US" i="1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195654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D512-B90A-ACB8-C973-057292441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BRAIN FOR SCHOOL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BF5F-C61C-CE88-9BB5-25AB9926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Communicate clearly using brief, precise directions; repeat directions.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Keep verbal and written information simple (1-2 steps).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Ask the student to repeat directions to ensure understanding.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Provide frequent rewards and reinforcement for positive on-task behavior.</a:t>
            </a:r>
            <a:endParaRPr lang="en-US" dirty="0">
              <a:solidFill>
                <a:srgbClr val="304AA0"/>
              </a:solidFill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Provide schedules, instructions and directions through visual, auditory, and tactile modes of sensory processing.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Provide optimal levels of 1:1 education.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Provide frequent breaks and set goals for time to remain on-task.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629483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0F6DB1-36F3-52CE-2E25-9F1EC70F6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EXTERNAL BRAIN FOR SCHOOL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110FD7-90A8-4C86-0DD8-8BD4BD357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82610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74024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01FF-4294-AA33-C124-DBBEFB7E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MEMORY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D4C578-98D2-A231-00BE-B07BC57D724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8068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EAA0-FBA5-3C6D-2CA3-EA2609D5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OTHER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EF9A-6E93-A187-9994-CB5F14B35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Monitor and supervise!</a:t>
            </a:r>
          </a:p>
          <a:p>
            <a:r>
              <a:rPr lang="en-TR" dirty="0"/>
              <a:t>Organize the environment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8878041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0B495FD-4F7B-FC44-BCDC-BBCFC1E2B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PROBLEM SOLVING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F3D0D2A-D6A5-0572-C150-0D12A18E6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89311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1080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8" name="Group 10267">
            <a:extLst>
              <a:ext uri="{FF2B5EF4-FFF2-40B4-BE49-F238E27FC236}">
                <a16:creationId xmlns:a16="http://schemas.microsoft.com/office/drawing/2014/main" id="{DDA34B8A-FA8D-4E16-AD72-7B60B1C25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270" name="Rectangle 10269">
              <a:extLst>
                <a:ext uri="{FF2B5EF4-FFF2-40B4-BE49-F238E27FC236}">
                  <a16:creationId xmlns:a16="http://schemas.microsoft.com/office/drawing/2014/main" id="{6885D229-60DD-4D71-8181-10E781C14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2" name="Oval 10271">
              <a:extLst>
                <a:ext uri="{FF2B5EF4-FFF2-40B4-BE49-F238E27FC236}">
                  <a16:creationId xmlns:a16="http://schemas.microsoft.com/office/drawing/2014/main" id="{0B0DAA45-BE66-4F0C-93A6-519D94107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4" name="Oval 10273">
              <a:extLst>
                <a:ext uri="{FF2B5EF4-FFF2-40B4-BE49-F238E27FC236}">
                  <a16:creationId xmlns:a16="http://schemas.microsoft.com/office/drawing/2014/main" id="{EF449A3D-A43B-4688-BD89-35734D007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5" name="Oval 10274">
              <a:extLst>
                <a:ext uri="{FF2B5EF4-FFF2-40B4-BE49-F238E27FC236}">
                  <a16:creationId xmlns:a16="http://schemas.microsoft.com/office/drawing/2014/main" id="{74E9975C-AF3D-48EF-B3F0-112A01A38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6" name="Oval 10275">
              <a:extLst>
                <a:ext uri="{FF2B5EF4-FFF2-40B4-BE49-F238E27FC236}">
                  <a16:creationId xmlns:a16="http://schemas.microsoft.com/office/drawing/2014/main" id="{CF00A076-2FEA-40D1-8F85-842481797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7" name="Oval 10276">
              <a:extLst>
                <a:ext uri="{FF2B5EF4-FFF2-40B4-BE49-F238E27FC236}">
                  <a16:creationId xmlns:a16="http://schemas.microsoft.com/office/drawing/2014/main" id="{A2E68741-6133-4CAA-BF3C-F0E6CF40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0278" name="Freeform 5">
              <a:extLst>
                <a:ext uri="{FF2B5EF4-FFF2-40B4-BE49-F238E27FC236}">
                  <a16:creationId xmlns:a16="http://schemas.microsoft.com/office/drawing/2014/main" id="{76C01C64-4A8B-42FC-93C5-2D6A3EBAB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0279" name="Freeform 5">
              <a:extLst>
                <a:ext uri="{FF2B5EF4-FFF2-40B4-BE49-F238E27FC236}">
                  <a16:creationId xmlns:a16="http://schemas.microsoft.com/office/drawing/2014/main" id="{D969AEA9-C1EE-45E1-9964-D9705492E1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0280" name="Freeform 5">
              <a:extLst>
                <a:ext uri="{FF2B5EF4-FFF2-40B4-BE49-F238E27FC236}">
                  <a16:creationId xmlns:a16="http://schemas.microsoft.com/office/drawing/2014/main" id="{4845E67D-4E5B-44B3-AB74-5E95C839E7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10281" name="Rectangle 10280">
            <a:extLst>
              <a:ext uri="{FF2B5EF4-FFF2-40B4-BE49-F238E27FC236}">
                <a16:creationId xmlns:a16="http://schemas.microsoft.com/office/drawing/2014/main" id="{079CE317-680B-449C-A423-71C1FE06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0282" name="Rectangle 10281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0283" name="Freeform: Shape 1026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0284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2C73BE47-03EF-FE98-E32F-63B5D99AA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Five Randomized Trials (Bertrand (2009)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E3BD6B-0872-4F18-813A-181A2A9046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r="12434"/>
          <a:stretch>
            <a:fillRect/>
          </a:stretch>
        </p:blipFill>
        <p:spPr>
          <a:xfrm>
            <a:off x="5194607" y="1036386"/>
            <a:ext cx="6391533" cy="4785227"/>
          </a:xfrm>
          <a:prstGeom prst="rect">
            <a:avLst/>
          </a:prstGeom>
        </p:spPr>
      </p:pic>
      <p:sp>
        <p:nvSpPr>
          <p:cNvPr id="10267" name="Rectangle 1026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0269" name="Oval 1026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0271" name="Oval 1027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222EC6-C9BB-4DCD-AEE2-3EB038A1E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</a:rPr>
              <a:t>Families Moving Forward (FMF)</a:t>
            </a:r>
          </a:p>
          <a:p>
            <a:pPr marL="342900" indent="-342900"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</a:rPr>
              <a:t>MILE program: Project Buddy</a:t>
            </a:r>
          </a:p>
          <a:p>
            <a:pPr marL="342900" indent="-342900"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</a:rPr>
              <a:t>PCIT</a:t>
            </a:r>
          </a:p>
          <a:p>
            <a:pPr marL="342900" indent="-342900"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</a:rPr>
              <a:t>Children’s Friendship Training (CFT)</a:t>
            </a:r>
          </a:p>
          <a:p>
            <a:pPr marL="342900" indent="-342900">
              <a:buFont typeface="Wingdings 3" charset="2"/>
              <a:buChar char=""/>
              <a:defRPr/>
            </a:pPr>
            <a:r>
              <a:rPr lang="en-US">
                <a:solidFill>
                  <a:srgbClr val="FFFFFF"/>
                </a:solidFill>
              </a:rPr>
              <a:t>Cognitive Habilitation</a:t>
            </a:r>
          </a:p>
          <a:p>
            <a:pPr>
              <a:buFont typeface="Wingdings 3" charset="2"/>
              <a:buChar char=""/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585A-7932-F7A1-6E3D-7A730D0EA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GIVING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96F4F-AC3B-B9DF-7C53-3CAAEAB49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Parents will need to teach their child how to make appropriate decisions. </a:t>
            </a: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Give first directive; allow ample time for completion.</a:t>
            </a:r>
            <a:endParaRPr lang="en-US" dirty="0">
              <a:effectLst/>
              <a:latin typeface="Helvetica" pitchFamily="2" charset="0"/>
            </a:endParaRP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Give second directive with reminder to comply or accept the consequence.</a:t>
            </a:r>
            <a:endParaRPr lang="en-US" dirty="0">
              <a:effectLst/>
              <a:latin typeface="Helvetica" pitchFamily="2" charset="0"/>
            </a:endParaRP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Provide praise for positive choice.</a:t>
            </a:r>
            <a:endParaRPr lang="en-US" dirty="0">
              <a:effectLst/>
              <a:latin typeface="Helvetica" pitchFamily="2" charset="0"/>
            </a:endParaRP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Provide consequence for negative choice.</a:t>
            </a:r>
            <a:endParaRPr lang="en-US" dirty="0">
              <a:effectLst/>
              <a:latin typeface="Helvetica" pitchFamily="2" charset="0"/>
            </a:endParaRP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Review decision-making process and encourage more positive choice next time.</a:t>
            </a: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5725985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8F24DE-D628-746A-C35B-E32E57A3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 dirty="0">
                <a:solidFill>
                  <a:srgbClr val="EBEBEB"/>
                </a:solidFill>
              </a:rPr>
              <a:t>DISCIPLINE: NEW WAY TO LOOK AT IT!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69A1C29-BE35-609A-B48E-E8692A8CC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238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1296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2EF-7031-6280-23FE-1088A6FD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Preventative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997B5-22B5-ED70-5F09-21385B122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TR" dirty="0"/>
              <a:t>Meltdown: can not process or understand </a:t>
            </a:r>
          </a:p>
          <a:p>
            <a:r>
              <a:rPr lang="en-TR" dirty="0"/>
              <a:t>Deescalate the behaviors: avoid power struggles, provide choices and give options that provide soothing and comfort</a:t>
            </a: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designate a quiet, calm area to help the child reorganize once he starts to display dysregulated and/or sensory seeking behaviors. </a:t>
            </a:r>
          </a:p>
          <a:p>
            <a:pPr lvl="1"/>
            <a:r>
              <a:rPr lang="en-US" i="1" dirty="0">
                <a:effectLst/>
                <a:latin typeface="Helvetica" pitchFamily="2" charset="0"/>
              </a:rPr>
              <a:t>This comfortable, quiet area should be equipped with bean bags, soft pillows, soft/low lighting, squeeze toys, water to drink, chewy toys/food, and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access to organizing music. This area should be presented not as a punishment, rather as an area</a:t>
            </a:r>
            <a:r>
              <a:rPr lang="en-US" dirty="0">
                <a:latin typeface="Helvetica" pitchFamily="2" charset="0"/>
              </a:rPr>
              <a:t> t</a:t>
            </a:r>
            <a:r>
              <a:rPr lang="en-US" i="1" dirty="0">
                <a:effectLst/>
                <a:latin typeface="Helvetica" pitchFamily="2" charset="0"/>
              </a:rPr>
              <a:t>o reestablish calm and organized behavior.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2416553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6A0D-FCAF-74DB-8D65-E4DBA841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EDUCATIONAL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7A573-170F-61B6-8405-1E6FB45CF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Many require IEP or Section 504</a:t>
            </a:r>
          </a:p>
          <a:p>
            <a:r>
              <a:rPr lang="en-TR" dirty="0"/>
              <a:t>Accommodations at school</a:t>
            </a:r>
          </a:p>
          <a:p>
            <a:r>
              <a:rPr lang="en-TR" dirty="0"/>
              <a:t>Stuctured classrooms with less distractions</a:t>
            </a:r>
          </a:p>
          <a:p>
            <a:r>
              <a:rPr lang="en-US" dirty="0"/>
              <a:t>K</a:t>
            </a:r>
            <a:r>
              <a:rPr lang="en-TR" dirty="0"/>
              <a:t>nowledge on how to handle difficult behaviors in class</a:t>
            </a:r>
          </a:p>
          <a:p>
            <a:r>
              <a:rPr lang="en-US" dirty="0"/>
              <a:t>P</a:t>
            </a:r>
            <a:r>
              <a:rPr lang="en-TR" dirty="0"/>
              <a:t>rovide prior reports to the school (especially those that gave the diagnosis)</a:t>
            </a:r>
          </a:p>
        </p:txBody>
      </p:sp>
    </p:spTree>
    <p:extLst>
      <p:ext uri="{BB962C8B-B14F-4D97-AF65-F5344CB8AC3E}">
        <p14:creationId xmlns:p14="http://schemas.microsoft.com/office/powerpoint/2010/main" val="1996101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AE930D-1CF9-F646-5860-EF2B2B73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 sz="2800">
                <a:solidFill>
                  <a:srgbClr val="EBEBEB"/>
                </a:solidFill>
              </a:rPr>
              <a:t>MEDICAL CONSULTATION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93A1ED-8DFF-E355-D30D-330816D21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428654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24051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4E69B4-90A9-F28B-DFED-0EB4804AF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Parent’s Session 7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F03A85-3E70-902B-E74F-C0B73DE8C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281167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2768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C9AE-70E8-CDE0-7D90-E98DCF3F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Parent’s Session 8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C531CF-8820-2541-4F88-9C8DF0586F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282842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5745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A45246B-5398-EA39-8DEE-D07649C43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Parent’s Session 9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CED39A-AE6B-DBB3-4EEF-6BD42EB102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23892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918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87C4E7-3AB9-807D-A851-8B9371B05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SELF-CARE</a:t>
            </a:r>
            <a:endParaRPr lang="en-TR">
              <a:solidFill>
                <a:srgbClr val="EBEBEB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67E20B-9FF8-7C04-2345-79C2559849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175184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30266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T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3E1AB0-6078-86D7-62CB-0A48E16B4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TR" sz="3200">
                <a:solidFill>
                  <a:srgbClr val="EBEBEB"/>
                </a:solidFill>
              </a:rPr>
              <a:t>Self-Concept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0D7063B-6AB8-8162-868B-D3B67CE5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r>
              <a:rPr lang="en-TR" sz="2000"/>
              <a:t>Self-esteem and self-concept: damaged, unworthy of love, shame</a:t>
            </a:r>
          </a:p>
          <a:p>
            <a:r>
              <a:rPr lang="en-TR" sz="2000"/>
              <a:t>Highly resistant to verbal assurance or praise</a:t>
            </a:r>
          </a:p>
          <a:p>
            <a:r>
              <a:rPr lang="en-TR" sz="2000"/>
              <a:t>Competing messages from parents, teachers and peers</a:t>
            </a:r>
          </a:p>
          <a:p>
            <a:r>
              <a:rPr lang="en-TR" sz="2000"/>
              <a:t>Receive more negative messages than others</a:t>
            </a:r>
          </a:p>
          <a:p>
            <a:r>
              <a:rPr lang="en-TR" sz="2000"/>
              <a:t>They need more positive messages given to them</a:t>
            </a:r>
          </a:p>
          <a:p>
            <a:r>
              <a:rPr lang="en-US" sz="2000"/>
              <a:t>They make generalizations </a:t>
            </a:r>
            <a:r>
              <a:rPr lang="en-US" sz="2000">
                <a:effectLst/>
              </a:rPr>
              <a:t>(e.g., “I’m stupid/bad/</a:t>
            </a:r>
            <a:r>
              <a:rPr lang="en-US" sz="2000"/>
              <a:t> </a:t>
            </a:r>
            <a:r>
              <a:rPr lang="en-US" sz="2000">
                <a:effectLst/>
              </a:rPr>
              <a:t>unlikable/clumsy/worthless”)</a:t>
            </a:r>
          </a:p>
          <a:p>
            <a:endParaRPr lang="en-US" sz="2000">
              <a:effectLst/>
            </a:endParaRPr>
          </a:p>
          <a:p>
            <a:endParaRPr lang="en-TR" sz="2000"/>
          </a:p>
        </p:txBody>
      </p:sp>
    </p:spTree>
    <p:extLst>
      <p:ext uri="{BB962C8B-B14F-4D97-AF65-F5344CB8AC3E}">
        <p14:creationId xmlns:p14="http://schemas.microsoft.com/office/powerpoint/2010/main" val="311978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E61211E-605C-2B4B-16B6-31C4B4A0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Five Randomized Trials (Bertrand (2009)</a:t>
            </a:r>
            <a:endParaRPr lang="en-US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660408FF-A83D-2EE7-25CA-02EBDBAE7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spcBef>
                <a:spcPct val="0"/>
              </a:spcBef>
            </a:pPr>
            <a:r>
              <a:rPr lang="en-US" altLang="en-US" dirty="0"/>
              <a:t>Elements of the Interventions</a:t>
            </a:r>
          </a:p>
        </p:txBody>
      </p:sp>
      <p:graphicFrame>
        <p:nvGraphicFramePr>
          <p:cNvPr id="11272" name="Content Placeholder 3">
            <a:extLst>
              <a:ext uri="{FF2B5EF4-FFF2-40B4-BE49-F238E27FC236}">
                <a16:creationId xmlns:a16="http://schemas.microsoft.com/office/drawing/2014/main" id="{ACC02024-CF4E-A7CF-337C-A7EB2C0EDE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09952534"/>
              </p:ext>
            </p:extLst>
          </p:nvPr>
        </p:nvGraphicFramePr>
        <p:xfrm>
          <a:off x="1069975" y="2346159"/>
          <a:ext cx="4664075" cy="3610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9" name="Text Placeholder 4">
            <a:extLst>
              <a:ext uri="{FF2B5EF4-FFF2-40B4-BE49-F238E27FC236}">
                <a16:creationId xmlns:a16="http://schemas.microsoft.com/office/drawing/2014/main" id="{2D7AEA4A-75DA-3E49-D8D9-68909DA3EA1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6208712" y="2603500"/>
            <a:ext cx="4825159" cy="440489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endParaRPr lang="en-US" altLang="en-US" dirty="0"/>
          </a:p>
          <a:p>
            <a:pPr algn="l" eaLnBrk="1" hangingPunct="1">
              <a:spcBef>
                <a:spcPct val="0"/>
              </a:spcBef>
            </a:pPr>
            <a:r>
              <a:rPr lang="en-US" altLang="en-US" dirty="0"/>
              <a:t>Limitations of the interventions</a:t>
            </a:r>
          </a:p>
        </p:txBody>
      </p:sp>
      <p:sp>
        <p:nvSpPr>
          <p:cNvPr id="11270" name="Content Placeholder 5">
            <a:extLst>
              <a:ext uri="{FF2B5EF4-FFF2-40B4-BE49-F238E27FC236}">
                <a16:creationId xmlns:a16="http://schemas.microsoft.com/office/drawing/2014/main" id="{BF9F3904-41F1-295D-7210-2190B455E79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6096000" y="2346159"/>
            <a:ext cx="5026025" cy="3325979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No long-term follow-up</a:t>
            </a:r>
          </a:p>
          <a:p>
            <a:pPr eaLnBrk="1" hangingPunct="1"/>
            <a:r>
              <a:rPr lang="en-US" altLang="en-US" dirty="0"/>
              <a:t>Small sample size</a:t>
            </a:r>
          </a:p>
          <a:p>
            <a:pPr eaLnBrk="1" hangingPunct="1"/>
            <a:r>
              <a:rPr lang="en-US" altLang="en-US" dirty="0"/>
              <a:t>Lack of generalization data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43578F-FEA9-56B2-5786-ADC31145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ACTIVITY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E5FD1BD-EEFB-A0B7-9292-1723E96620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80596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510208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028B-584D-62E5-4EF9-D1311FDEF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How to nurture a child’s self-esteem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0484FD-7B16-084A-CB6A-A666505EFF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198879"/>
              </p:ext>
            </p:extLst>
          </p:nvPr>
        </p:nvGraphicFramePr>
        <p:xfrm>
          <a:off x="1286934" y="2925232"/>
          <a:ext cx="9625383" cy="308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289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8B334A-ECF7-31EB-C03E-5D3403194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TR">
                <a:solidFill>
                  <a:schemeClr val="tx1"/>
                </a:solidFill>
              </a:rPr>
              <a:t>Parent’s Session 10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ABCB-E444-51FF-ADB3-4FB0057E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A video presentation is shown in session 10 of a pediatrician familiar with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Fetal Alcohol Spectrum Disorders (FASD). </a:t>
            </a:r>
          </a:p>
          <a:p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The doctor discusses common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questions about FASD and addresses concerns related to potential health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complications of prenatal alcohol exposure as well as common medication</a:t>
            </a:r>
            <a:r>
              <a:rPr lang="en-US">
                <a:solidFill>
                  <a:schemeClr val="tx1"/>
                </a:solidFill>
                <a:latin typeface="Helvetica" pitchFamily="2" charset="0"/>
              </a:rPr>
              <a:t> </a:t>
            </a:r>
            <a:r>
              <a:rPr lang="en-US" i="1">
                <a:solidFill>
                  <a:schemeClr val="tx1"/>
                </a:solidFill>
                <a:effectLst/>
                <a:latin typeface="Helvetica" pitchFamily="2" charset="0"/>
              </a:rPr>
              <a:t>management strategies.</a:t>
            </a:r>
            <a:endParaRPr lang="en-US">
              <a:solidFill>
                <a:schemeClr val="tx1"/>
              </a:solidFill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060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9FB2D1E-B85A-9C09-3EC9-DBBDD857B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EBEBEB"/>
                </a:solidFill>
              </a:rPr>
              <a:t>Parent’s Session 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1700A-98FD-32F7-6318-F305B6A347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47777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272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460ABF-F57B-D18C-C1F2-5D890F6FD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TR">
                <a:solidFill>
                  <a:srgbClr val="FFFFFF"/>
                </a:solidFill>
              </a:rPr>
              <a:t>Parent’s Session 12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TR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226AB2-1F59-5D99-6D1A-0A35CBF4E3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317328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4876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B5841-0C2F-814F-43CE-A2A0C78F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TR" dirty="0"/>
              <a:t>ole of Group Leaders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C0927A6-85A7-83DD-A917-C874DFBEB4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54954" y="2603500"/>
          <a:ext cx="8825659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72353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TR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TR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3B3FE1-B132-9C20-84EC-75747FB6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en-TR">
                <a:solidFill>
                  <a:schemeClr val="tx1"/>
                </a:solidFill>
              </a:rPr>
              <a:t>Tips and Tricks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52420-5F09-4A9C-D7E0-761CAFA69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P</a:t>
            </a:r>
            <a:r>
              <a:rPr lang="en-TR" sz="1700">
                <a:solidFill>
                  <a:schemeClr val="tx1"/>
                </a:solidFill>
              </a:rPr>
              <a:t>rovide an effective enviroment for learning that is:</a:t>
            </a:r>
          </a:p>
          <a:p>
            <a:pPr lvl="1"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Safe</a:t>
            </a:r>
          </a:p>
          <a:p>
            <a:pPr lvl="1"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Predictable</a:t>
            </a:r>
          </a:p>
          <a:p>
            <a:pPr lvl="1"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Consistent</a:t>
            </a:r>
          </a:p>
          <a:p>
            <a:pPr lvl="1"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Structured</a:t>
            </a:r>
          </a:p>
          <a:p>
            <a:pPr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Focus on Positive relationships</a:t>
            </a:r>
          </a:p>
          <a:p>
            <a:pPr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Use concrete manipulatives as teaching tools to engage children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B</a:t>
            </a:r>
            <a:r>
              <a:rPr lang="en-TR" sz="1700">
                <a:solidFill>
                  <a:schemeClr val="tx1"/>
                </a:solidFill>
              </a:rPr>
              <a:t>e prepared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tx1"/>
                </a:solidFill>
              </a:rPr>
              <a:t>B</a:t>
            </a:r>
            <a:r>
              <a:rPr lang="en-TR" sz="1700">
                <a:solidFill>
                  <a:schemeClr val="tx1"/>
                </a:solidFill>
              </a:rPr>
              <a:t>e flexible</a:t>
            </a:r>
          </a:p>
          <a:p>
            <a:pPr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Use humor</a:t>
            </a:r>
          </a:p>
          <a:p>
            <a:pPr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Mastery is key</a:t>
            </a:r>
          </a:p>
          <a:p>
            <a:pPr>
              <a:lnSpc>
                <a:spcPct val="90000"/>
              </a:lnSpc>
            </a:pPr>
            <a:r>
              <a:rPr lang="en-TR" sz="1700">
                <a:solidFill>
                  <a:schemeClr val="tx1"/>
                </a:solidFill>
              </a:rPr>
              <a:t>Check for food allergies </a:t>
            </a:r>
          </a:p>
          <a:p>
            <a:pPr>
              <a:lnSpc>
                <a:spcPct val="90000"/>
              </a:lnSpc>
            </a:pPr>
            <a:endParaRPr lang="en-TR" sz="1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625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04F75-0BC0-0459-F459-FFBCD334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Materials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0BB05-F503-1392-A68D-3D54DEE3FB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Construction paper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Clipboards for group members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Markers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Glue sticks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Masking tape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Magazines that can be cut up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91FDF6-6793-2604-385C-7567279C6E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CD player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SONGAMES for Sensory integration CD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Art supplies (e.g., crayons, markers, colored pencils)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White paper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Safety scissors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Paper fasteners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Items for obstacle course Hula-Hoop, tunnel, jump</a:t>
            </a: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2008113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9FDE-26B1-90C9-D772-F727C40AB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Materials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B6AD-3FF7-9A00-10F4-E8EA863043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Completion certificates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Dry erase markers (multiple colors)</a:t>
            </a:r>
          </a:p>
          <a:p>
            <a:r>
              <a:rPr lang="en-US" i="1" dirty="0">
                <a:solidFill>
                  <a:srgbClr val="224FBC"/>
                </a:solidFill>
                <a:effectLst/>
                <a:latin typeface="Helvetica" pitchFamily="2" charset="0"/>
              </a:rPr>
              <a:t>J</a:t>
            </a:r>
            <a:r>
              <a:rPr lang="en-US" i="1" dirty="0">
                <a:effectLst/>
                <a:latin typeface="Helvetica" pitchFamily="2" charset="0"/>
              </a:rPr>
              <a:t>elly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Bread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Paper towels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Butter knife and spoon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Index cards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A1520-2A6E-2CF2-07DF-01C48993AD2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Various musical instruments (e.g., cymbals, drums, maracas, etc.)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Masking tape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Large body map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3-ring binders for Strength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Books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Paper bags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Paper plates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Small boxes for each group member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3826737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D200-A941-5035-7743-72BE09AE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Materials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F618-7852-C7AB-6D90-7CAD52DAD7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Wrapping paper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Clear tape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Snacks for each week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Cake and ice cream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Lemonade or juice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Silverware and napkins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Clear contact paper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Sandwich bags</a:t>
            </a:r>
            <a:endParaRPr lang="en-US" dirty="0">
              <a:effectLst/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E08ED-D3F1-FB6A-1137-9CFB5374C2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>
                <a:effectLst/>
                <a:latin typeface="Helvetica" pitchFamily="2" charset="0"/>
              </a:rPr>
              <a:t>Peanut butter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Fidget bag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Variety of fidget toys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Coffee, sweetener, and cream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Water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Cups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Pens/pencils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Large ball of yarn or twine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i="1" dirty="0">
                <a:effectLst/>
                <a:latin typeface="Helvetica" pitchFamily="2" charset="0"/>
              </a:rPr>
              <a:t>Television or laptop with</a:t>
            </a:r>
            <a:r>
              <a:rPr lang="en-TR" i="1" dirty="0">
                <a:effectLst/>
                <a:latin typeface="Helvetica" pitchFamily="2" charset="0"/>
              </a:rPr>
              <a:t> DVD capabilities</a:t>
            </a:r>
            <a:endParaRPr lang="en-US" dirty="0">
              <a:effectLst/>
              <a:latin typeface="Helvetica" pitchFamily="2" charset="0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83801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4FF01FC-98F0-1E8C-897F-A9FC3C15D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algn="ctr" eaLnBrk="1" hangingPunct="1"/>
            <a:r>
              <a:rPr altLang="en-US" b="1"/>
              <a:t>Treatments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F2E12DD-54AF-2E13-71F7-9B816D663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8938" y="2478504"/>
            <a:ext cx="11414125" cy="405723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000" b="1" dirty="0"/>
              <a:t>Families Moving Forward (FMF)</a:t>
            </a:r>
          </a:p>
          <a:p>
            <a:pPr lvl="1" eaLnBrk="1" hangingPunct="1"/>
            <a:r>
              <a:rPr lang="en-US" altLang="en-US" sz="2000" dirty="0"/>
              <a:t>Behavioral consultation tailored for families raising children with FASD between the ages of 3 and 13</a:t>
            </a:r>
          </a:p>
          <a:p>
            <a:pPr lvl="1" eaLnBrk="1" hangingPunct="1"/>
            <a:r>
              <a:rPr lang="en-US" altLang="en-US" sz="2000" dirty="0"/>
              <a:t>Home or clinic sessions (14-16 sessions)</a:t>
            </a:r>
          </a:p>
          <a:p>
            <a:pPr lvl="2" eaLnBrk="1" hangingPunct="1"/>
            <a:r>
              <a:rPr lang="en-US" altLang="en-US" sz="2000" dirty="0"/>
              <a:t>Provided in 60 or 90 minute sessions </a:t>
            </a:r>
          </a:p>
          <a:p>
            <a:pPr lvl="2" eaLnBrk="1" hangingPunct="1"/>
            <a:r>
              <a:rPr lang="en-US" altLang="en-US" sz="2000" dirty="0"/>
              <a:t>Runs 6 to 11 months typically </a:t>
            </a:r>
          </a:p>
          <a:p>
            <a:pPr lvl="1" eaLnBrk="1" hangingPunct="1"/>
            <a:r>
              <a:rPr lang="en-US" altLang="en-US" sz="2000" dirty="0"/>
              <a:t>Utilizes:</a:t>
            </a:r>
          </a:p>
          <a:p>
            <a:pPr lvl="2" eaLnBrk="1" hangingPunct="1"/>
            <a:r>
              <a:rPr lang="en-US" altLang="en-US" sz="2000" dirty="0"/>
              <a:t>Motivational interviewing</a:t>
            </a:r>
          </a:p>
          <a:p>
            <a:pPr lvl="2" eaLnBrk="1" hangingPunct="1"/>
            <a:r>
              <a:rPr lang="en-US" altLang="en-US" sz="2000" dirty="0"/>
              <a:t>Positive behavior support</a:t>
            </a:r>
          </a:p>
          <a:p>
            <a:pPr lvl="2" eaLnBrk="1" hangingPunct="1"/>
            <a:r>
              <a:rPr lang="en-US" altLang="en-US" sz="2000" dirty="0"/>
              <a:t>CBT for caregivers</a:t>
            </a:r>
          </a:p>
          <a:p>
            <a:pPr lvl="2" eaLnBrk="1" hangingPunct="1"/>
            <a:r>
              <a:rPr lang="en-US" altLang="en-US" sz="2000" dirty="0"/>
              <a:t>Caregiver psychoeducation and support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95A1709-CBBF-5074-5586-350F624E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039691BE-F9D1-BD40-9545-6340E2FAC5C7}" type="slidenum">
              <a:rPr lang="en-US" altLang="en-US">
                <a:solidFill>
                  <a:schemeClr val="accent2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pPr/>
              <a:t>7</a:t>
            </a:fld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68A90-D3FE-478D-B36F-DBC40FAC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EF696-633B-5967-BB2B-D0664D285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i="0" u="none" strike="noStrike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The link to the </a:t>
            </a:r>
            <a:r>
              <a:rPr lang="en-US" b="0" i="0" u="none" strike="noStrike" dirty="0" err="1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OhioMHAS</a:t>
            </a:r>
            <a:r>
              <a:rPr lang="en-US" b="0" i="0" u="none" strike="noStrike" dirty="0">
                <a:solidFill>
                  <a:srgbClr val="242424"/>
                </a:solidFill>
                <a:effectLst/>
                <a:latin typeface="Georgia" panose="02040502050405020303" pitchFamily="18" charset="0"/>
              </a:rPr>
              <a:t> FASD page is: </a:t>
            </a:r>
            <a:r>
              <a:rPr lang="en-US" b="0" i="0" u="sng" dirty="0">
                <a:solidFill>
                  <a:srgbClr val="0000FF"/>
                </a:solidFill>
                <a:effectLst/>
                <a:latin typeface="Georgia" panose="02040502050405020303" pitchFamily="18" charset="0"/>
                <a:hlinkClick r:id="rId2"/>
              </a:rPr>
              <a:t>www.mha.ohio.gov/fasd</a:t>
            </a:r>
            <a:endParaRPr lang="en-US" b="0" i="0" u="sng" dirty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en-US" b="0" i="0" u="sng" dirty="0">
              <a:solidFill>
                <a:srgbClr val="0000FF"/>
              </a:solidFill>
              <a:effectLst/>
              <a:latin typeface="Georgia" panose="02040502050405020303" pitchFamily="18" charset="0"/>
            </a:endParaRPr>
          </a:p>
          <a:p>
            <a:r>
              <a:rPr lang="en-TR" dirty="0">
                <a:solidFill>
                  <a:srgbClr val="0000FF"/>
                </a:solidFill>
                <a:latin typeface="Georgia" panose="02040502050405020303" pitchFamily="18" charset="0"/>
              </a:rPr>
              <a:t>Diagnostic Centers:</a:t>
            </a:r>
          </a:p>
          <a:p>
            <a:pPr lvl="1"/>
            <a:r>
              <a:rPr lang="en-TR" dirty="0">
                <a:solidFill>
                  <a:srgbClr val="0000FF"/>
                </a:solidFill>
                <a:latin typeface="Georgia" panose="02040502050405020303" pitchFamily="18" charset="0"/>
              </a:rPr>
              <a:t>Rainbow Babies: </a:t>
            </a:r>
            <a:r>
              <a:rPr lang="en-US" dirty="0">
                <a:solidFill>
                  <a:srgbClr val="0000FF"/>
                </a:solidFill>
                <a:latin typeface="Georgia" panose="02040502050405020303" pitchFamily="18" charset="0"/>
                <a:hlinkClick r:id="rId3"/>
              </a:rPr>
              <a:t>https://www.uhhospitals.org/rainbow/services/pediatric-developmental-and-behavioral-issues/conditions-and-treatments/fetal-alcohol-spectrum-disorder</a:t>
            </a:r>
            <a:endParaRPr lang="en-US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TR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lvl="1"/>
            <a:r>
              <a:rPr lang="en-TR" dirty="0">
                <a:solidFill>
                  <a:srgbClr val="0000FF"/>
                </a:solidFill>
                <a:latin typeface="Georgia" panose="02040502050405020303" pitchFamily="18" charset="0"/>
              </a:rPr>
              <a:t>Double Arc Center for FASD at Renewed Minds: </a:t>
            </a:r>
            <a:r>
              <a:rPr lang="en-US" dirty="0">
                <a:solidFill>
                  <a:srgbClr val="0000FF"/>
                </a:solidFill>
                <a:latin typeface="Georgia" panose="02040502050405020303" pitchFamily="18" charset="0"/>
                <a:hlinkClick r:id="rId4"/>
              </a:rPr>
              <a:t>https://www.frnohio.org/resources/listing/double-arc-center-for-fasd-at-a-renewed-mind</a:t>
            </a:r>
            <a:endParaRPr lang="en-US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pPr marL="457200" lvl="1" indent="0">
              <a:buNone/>
            </a:pPr>
            <a:endParaRPr lang="en-TR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r>
              <a:rPr lang="en-TR">
                <a:solidFill>
                  <a:srgbClr val="0000FF"/>
                </a:solidFill>
                <a:latin typeface="Georgia" panose="02040502050405020303" pitchFamily="18" charset="0"/>
              </a:rPr>
              <a:t>Screening </a:t>
            </a:r>
            <a:r>
              <a:rPr lang="en-TR" dirty="0">
                <a:solidFill>
                  <a:srgbClr val="0000FF"/>
                </a:solidFill>
                <a:latin typeface="Georgia" panose="02040502050405020303" pitchFamily="18" charset="0"/>
              </a:rPr>
              <a:t>tool: </a:t>
            </a:r>
            <a:r>
              <a:rPr lang="en-US" dirty="0">
                <a:solidFill>
                  <a:srgbClr val="0000FF"/>
                </a:solidFill>
                <a:latin typeface="Georgia" panose="02040502050405020303" pitchFamily="18" charset="0"/>
                <a:hlinkClick r:id="rId5"/>
              </a:rPr>
              <a:t>https://www.maineddc.org/images/PDFs/FASD-Guide-for-Pediatricians-and-Mental-Health-Providers-Dr-Larry-Burd.pdf</a:t>
            </a:r>
            <a:endParaRPr lang="en-US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en-TR" dirty="0">
              <a:solidFill>
                <a:srgbClr val="0000FF"/>
              </a:solidFill>
              <a:latin typeface="Georgia" panose="02040502050405020303" pitchFamily="18" charset="0"/>
            </a:endParaRPr>
          </a:p>
          <a:p>
            <a:endParaRPr lang="en-TR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40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54ED01D-860B-F8D9-CEA9-A71509DC0F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701675"/>
            <a:ext cx="11029950" cy="758825"/>
          </a:xfrm>
        </p:spPr>
        <p:txBody>
          <a:bodyPr/>
          <a:lstStyle/>
          <a:p>
            <a:pPr algn="ctr" eaLnBrk="1" hangingPunct="1"/>
            <a:r>
              <a:rPr altLang="en-US" b="1"/>
              <a:t>Treatments </a:t>
            </a:r>
          </a:p>
        </p:txBody>
      </p:sp>
      <p:graphicFrame>
        <p:nvGraphicFramePr>
          <p:cNvPr id="15367" name="Content Placeholder 2">
            <a:extLst>
              <a:ext uri="{FF2B5EF4-FFF2-40B4-BE49-F238E27FC236}">
                <a16:creationId xmlns:a16="http://schemas.microsoft.com/office/drawing/2014/main" id="{9D1C97BB-9AB2-A863-BF3A-2AC32272E6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1025" y="1609725"/>
          <a:ext cx="11029950" cy="494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59159702-FD0E-85E3-1AD8-BC1D7FEE4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7D11AABD-A63D-BA4A-8832-9E883BB40689}" type="slidenum">
              <a:rPr lang="en-US" altLang="en-US">
                <a:solidFill>
                  <a:schemeClr val="accent2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pPr/>
              <a:t>8</a:t>
            </a:fld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15365" name="Rectangle 4">
            <a:extLst>
              <a:ext uri="{FF2B5EF4-FFF2-40B4-BE49-F238E27FC236}">
                <a16:creationId xmlns:a16="http://schemas.microsoft.com/office/drawing/2014/main" id="{AA34D2BD-CA7B-9396-B900-920AB524D7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4788" y="6550025"/>
            <a:ext cx="30972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 eaLnBrk="1" hangingPunct="1"/>
            <a:r>
              <a:rPr lang="en-US" altLang="en-US" sz="1400">
                <a:latin typeface="Gill Sans MT" panose="020B0502020104020203" pitchFamily="34" charset="77"/>
                <a:cs typeface="Arial" panose="020B0604020202020204" pitchFamily="34" charset="0"/>
              </a:rPr>
              <a:t>Bertrand, 2009; Paley &amp; O’Connor, 2011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6C5BF26C-7312-75D4-81C9-AE84B9CAA2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701675"/>
            <a:ext cx="11029950" cy="1014413"/>
          </a:xfrm>
        </p:spPr>
        <p:txBody>
          <a:bodyPr/>
          <a:lstStyle/>
          <a:p>
            <a:pPr algn="ctr" eaLnBrk="1" hangingPunct="1"/>
            <a:r>
              <a:rPr altLang="en-US" b="1"/>
              <a:t>Treatments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F843-27F4-427D-8ACC-03B5740E4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122033"/>
            <a:ext cx="11028362" cy="4427991"/>
          </a:xfrm>
        </p:spPr>
        <p:txBody>
          <a:bodyPr rtlCol="0">
            <a:normAutofit fontScale="92500" lnSpcReduction="20000"/>
          </a:bodyPr>
          <a:lstStyle/>
          <a:p>
            <a:pPr marL="305435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400" b="1" dirty="0"/>
              <a:t>Social Skills Interventions </a:t>
            </a:r>
            <a:endParaRPr lang="en-US" dirty="0"/>
          </a:p>
          <a:p>
            <a:pPr marL="629920" lvl="1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200" dirty="0"/>
              <a:t>Difficulties in social functioning, such as understanding social cues and communicating within social contexts, can be a major problem for children with FASD</a:t>
            </a:r>
          </a:p>
          <a:p>
            <a:pPr marL="323850" lvl="1" indent="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Wingdings 2" panose="05020102010507070707" pitchFamily="18" charset="2"/>
              <a:buNone/>
              <a:defRPr/>
            </a:pPr>
            <a:endParaRPr lang="en-US" sz="2200" dirty="0"/>
          </a:p>
          <a:p>
            <a:pPr marL="629920" lvl="1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200" b="1" u="sng" dirty="0"/>
              <a:t>Children’s Friendship Training (CFT) </a:t>
            </a:r>
          </a:p>
          <a:p>
            <a:pPr marL="899795" lvl="2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000" dirty="0"/>
              <a:t>Group based intervention designed to teach social skills to assist children in being accepted instead of being rejected.</a:t>
            </a:r>
          </a:p>
          <a:p>
            <a:pPr marL="899795" lvl="2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000" dirty="0"/>
              <a:t>Includes:</a:t>
            </a:r>
          </a:p>
          <a:p>
            <a:pPr marL="1005840" lvl="3" indent="-2336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i="1" dirty="0"/>
              <a:t>Learning basic rules of social behavior through modeling, rehearsal, and coached practice </a:t>
            </a:r>
          </a:p>
          <a:p>
            <a:pPr marL="1005840" lvl="3" indent="-2336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i="1" dirty="0"/>
              <a:t>Parent-assisted activities outside of class to reinforce skills learned in-session </a:t>
            </a:r>
          </a:p>
          <a:p>
            <a:pPr marL="899795" lvl="2" indent="-182880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2000" dirty="0"/>
              <a:t>Children with FASD showed improvements in the knowledge of appropriate social behavior and were rated higher by their parents as possessing better social skills </a:t>
            </a:r>
          </a:p>
          <a:p>
            <a:pPr marL="629920" lvl="1" indent="-305435" eaLnBrk="1" fontAlgn="auto" hangingPunct="1"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200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F03A1DC2-0506-6521-A252-A4D17DE0F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fld id="{BD1D776E-15CB-0E4A-913F-BADF63B1B94D}" type="slidenum">
              <a:rPr lang="en-US" altLang="en-US">
                <a:solidFill>
                  <a:schemeClr val="accent2"/>
                </a:solidFill>
                <a:latin typeface="Gill Sans MT" panose="020B0502020104020203" pitchFamily="34" charset="77"/>
                <a:cs typeface="Arial" panose="020B0604020202020204" pitchFamily="34" charset="0"/>
              </a:rPr>
              <a:pPr/>
              <a:t>9</a:t>
            </a:fld>
            <a:endParaRPr lang="en-US" altLang="en-US">
              <a:solidFill>
                <a:schemeClr val="accent2"/>
              </a:solidFill>
              <a:latin typeface="Gill Sans MT" panose="020B0502020104020203" pitchFamily="34" charset="77"/>
              <a:cs typeface="Arial" panose="020B0604020202020204" pitchFamily="34" charset="0"/>
            </a:endParaRP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9FE8BB69-1AA9-2FCC-C9FA-3C0AFF35F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9950" y="6550025"/>
            <a:ext cx="370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venir Next LT Pro" panose="020B0504020202020204" pitchFamily="34" charset="77"/>
              </a:defRPr>
            </a:lvl9pPr>
          </a:lstStyle>
          <a:p>
            <a:pPr eaLnBrk="1" hangingPunct="1"/>
            <a:r>
              <a:rPr lang="en-US" altLang="en-US" sz="1400">
                <a:latin typeface="Gill Sans MT" panose="020B0502020104020203" pitchFamily="34" charset="77"/>
                <a:cs typeface="Arial" panose="020B0604020202020204" pitchFamily="34" charset="0"/>
              </a:rPr>
              <a:t>O’Connor et al., 2006b; Paley &amp; O’Connor, 2011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{E0F19C6A-6FF3-4345-9001-703EFE39698A}tf10001076</Template>
  <TotalTime>2329</TotalTime>
  <Words>4860</Words>
  <Application>Microsoft Office PowerPoint</Application>
  <PresentationFormat>Widescreen</PresentationFormat>
  <Paragraphs>542</Paragraphs>
  <Slides>70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2" baseType="lpstr">
      <vt:lpstr>Aptos</vt:lpstr>
      <vt:lpstr>Arial</vt:lpstr>
      <vt:lpstr>Calibri</vt:lpstr>
      <vt:lpstr>Century Gothic</vt:lpstr>
      <vt:lpstr>Garamond</vt:lpstr>
      <vt:lpstr>Georgia</vt:lpstr>
      <vt:lpstr>Gill Sans MT</vt:lpstr>
      <vt:lpstr>Helvetica</vt:lpstr>
      <vt:lpstr>Wingdings</vt:lpstr>
      <vt:lpstr>Wingdings 2</vt:lpstr>
      <vt:lpstr>Wingdings 3</vt:lpstr>
      <vt:lpstr>Ion Boardroom</vt:lpstr>
      <vt:lpstr>TREATMENT OPTIONS FOR INDIVIDUALS WITH FASD</vt:lpstr>
      <vt:lpstr>Variables to consider in treatment</vt:lpstr>
      <vt:lpstr>Variables to consider in treatment</vt:lpstr>
      <vt:lpstr>FASD Treatments</vt:lpstr>
      <vt:lpstr>Five Randomized Trials (Bertrand (2009)</vt:lpstr>
      <vt:lpstr>Five Randomized Trials (Bertrand (2009)</vt:lpstr>
      <vt:lpstr>Treatments</vt:lpstr>
      <vt:lpstr>Treatments </vt:lpstr>
      <vt:lpstr>Treatments </vt:lpstr>
      <vt:lpstr>Treatments</vt:lpstr>
      <vt:lpstr>Treatments</vt:lpstr>
      <vt:lpstr>Treatments</vt:lpstr>
      <vt:lpstr> PACT Curriculum: Improving Regulation for Children with Fetal Alcohol Spectrum Disorders </vt:lpstr>
      <vt:lpstr>Goal</vt:lpstr>
      <vt:lpstr>Goal</vt:lpstr>
      <vt:lpstr>Purpose</vt:lpstr>
      <vt:lpstr>Strategies of PACT Curriculum</vt:lpstr>
      <vt:lpstr>Theory behind PACT Curriculum</vt:lpstr>
      <vt:lpstr>Structure of PACT Curriculum</vt:lpstr>
      <vt:lpstr>Structure of PACT Curriculum</vt:lpstr>
      <vt:lpstr>Children’s Session 1</vt:lpstr>
      <vt:lpstr>SESSION 1 ACTIVITIES</vt:lpstr>
      <vt:lpstr>Children’s Session 2</vt:lpstr>
      <vt:lpstr>SESSION 2 ACTIVITIES</vt:lpstr>
      <vt:lpstr>Children’s Session 3</vt:lpstr>
      <vt:lpstr>CHILD SESSION 3 ACTIVITIES</vt:lpstr>
      <vt:lpstr>Children’s Session 4</vt:lpstr>
      <vt:lpstr>CHILD SESSION 4 ACTIVITIES</vt:lpstr>
      <vt:lpstr>Children’s Session 5</vt:lpstr>
      <vt:lpstr>CHILD SESSION 5 ACTIVITIES</vt:lpstr>
      <vt:lpstr>Children’s Session 6</vt:lpstr>
      <vt:lpstr>Children’s Session 7</vt:lpstr>
      <vt:lpstr>Children’s Session 8</vt:lpstr>
      <vt:lpstr>Children’s Session 9</vt:lpstr>
      <vt:lpstr>Children’s Session 10</vt:lpstr>
      <vt:lpstr>Children’s Session 11</vt:lpstr>
      <vt:lpstr>Children’s Session 12</vt:lpstr>
      <vt:lpstr>Parent’s Session 1</vt:lpstr>
      <vt:lpstr>Parent’s Session 2, 3 and 4A</vt:lpstr>
      <vt:lpstr>ACTIVITY</vt:lpstr>
      <vt:lpstr>Parent’s Session 4B, 5 and 6</vt:lpstr>
      <vt:lpstr>HOW TO BE AN EXTERNAL BRAIN</vt:lpstr>
      <vt:lpstr>Strategies for Home</vt:lpstr>
      <vt:lpstr>Strategies for Home</vt:lpstr>
      <vt:lpstr>EXTERNAL BRAIN FOR SCHOOL</vt:lpstr>
      <vt:lpstr>EXTERNAL BRAIN FOR SCHOOL</vt:lpstr>
      <vt:lpstr>MEMORY STRATEGIES</vt:lpstr>
      <vt:lpstr>OTHER STRATEGIES</vt:lpstr>
      <vt:lpstr>PROBLEM SOLVING</vt:lpstr>
      <vt:lpstr>GIVING DIRECTIONS</vt:lpstr>
      <vt:lpstr>DISCIPLINE: NEW WAY TO LOOK AT IT!</vt:lpstr>
      <vt:lpstr>Preventative Strategies</vt:lpstr>
      <vt:lpstr>EDUCATIONAL SUPPORT</vt:lpstr>
      <vt:lpstr>MEDICAL CONSULTATION</vt:lpstr>
      <vt:lpstr>Parent’s Session 7</vt:lpstr>
      <vt:lpstr>Parent’s Session 8</vt:lpstr>
      <vt:lpstr>Parent’s Session 9</vt:lpstr>
      <vt:lpstr>SELF-CARE</vt:lpstr>
      <vt:lpstr>Self-Concept</vt:lpstr>
      <vt:lpstr>ACTIVITY</vt:lpstr>
      <vt:lpstr>How to nurture a child’s self-esteem</vt:lpstr>
      <vt:lpstr>Parent’s Session 10</vt:lpstr>
      <vt:lpstr>Parent’s Session 11</vt:lpstr>
      <vt:lpstr>Parent’s Session 12</vt:lpstr>
      <vt:lpstr>Role of Group Leaders</vt:lpstr>
      <vt:lpstr>Tips and Tricks</vt:lpstr>
      <vt:lpstr>Materials Needed</vt:lpstr>
      <vt:lpstr>Materials Needed</vt:lpstr>
      <vt:lpstr>Materials Needed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AND CHILDREN TOGETHER: PACT CURRICULUM FOR FASD (Chasnoff et al, 2011)</dc:title>
  <dc:creator>Ergun, Gokce</dc:creator>
  <cp:lastModifiedBy>Barbara Turpin</cp:lastModifiedBy>
  <cp:revision>71</cp:revision>
  <dcterms:created xsi:type="dcterms:W3CDTF">2023-01-20T17:17:36Z</dcterms:created>
  <dcterms:modified xsi:type="dcterms:W3CDTF">2025-02-08T19:38:28Z</dcterms:modified>
</cp:coreProperties>
</file>