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4"/>
    <p:sldMasterId id="2147483761" r:id="rId5"/>
    <p:sldMasterId id="2147483764" r:id="rId6"/>
    <p:sldMasterId id="2147483808" r:id="rId7"/>
    <p:sldMasterId id="2147483828" r:id="rId8"/>
  </p:sldMasterIdLst>
  <p:notesMasterIdLst>
    <p:notesMasterId r:id="rId20"/>
  </p:notesMasterIdLst>
  <p:sldIdLst>
    <p:sldId id="2147470388" r:id="rId9"/>
    <p:sldId id="2147470837" r:id="rId10"/>
    <p:sldId id="411" r:id="rId11"/>
    <p:sldId id="2147481096" r:id="rId12"/>
    <p:sldId id="2147470845" r:id="rId13"/>
    <p:sldId id="2147470846" r:id="rId14"/>
    <p:sldId id="2147470864" r:id="rId15"/>
    <p:sldId id="2147470866" r:id="rId16"/>
    <p:sldId id="2147481097" r:id="rId17"/>
    <p:sldId id="2147470849" r:id="rId18"/>
    <p:sldId id="21474810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ller, Nick" initials="MN" lastIdx="1" clrIdx="6">
    <p:extLst>
      <p:ext uri="{19B8F6BF-5375-455C-9EA6-DF929625EA0E}">
        <p15:presenceInfo xmlns:p15="http://schemas.microsoft.com/office/powerpoint/2012/main" userId="S::MillerN3@aetna.com::c41498e2-4543-45b0-86a1-b3ab749cab42" providerId="AD"/>
      </p:ext>
    </p:extLst>
  </p:cmAuthor>
  <p:cmAuthor id="1" name="Servaes, Lisa" initials="SL" lastIdx="2" clrIdx="0">
    <p:extLst>
      <p:ext uri="{19B8F6BF-5375-455C-9EA6-DF929625EA0E}">
        <p15:presenceInfo xmlns:p15="http://schemas.microsoft.com/office/powerpoint/2012/main" userId="Servaes, Lisa" providerId="None"/>
      </p:ext>
    </p:extLst>
  </p:cmAuthor>
  <p:cmAuthor id="8" name="Hussein, Susan" initials="SH" lastIdx="12" clrIdx="7">
    <p:extLst>
      <p:ext uri="{19B8F6BF-5375-455C-9EA6-DF929625EA0E}">
        <p15:presenceInfo xmlns:p15="http://schemas.microsoft.com/office/powerpoint/2012/main" userId="S::10183361@id.ohio.gov::58e093a3-82f7-4e78-9e11-08405792a600" providerId="AD"/>
      </p:ext>
    </p:extLst>
  </p:cmAuthor>
  <p:cmAuthor id="2" name="Smith, Kelly" initials="KS" lastIdx="37" clrIdx="1">
    <p:extLst>
      <p:ext uri="{19B8F6BF-5375-455C-9EA6-DF929625EA0E}">
        <p15:presenceInfo xmlns:p15="http://schemas.microsoft.com/office/powerpoint/2012/main" userId="S::10109835@id.ohio.gov::ccd99972-e6c8-41ab-9b02-51e0e78fc1c4" providerId="AD"/>
      </p:ext>
    </p:extLst>
  </p:cmAuthor>
  <p:cmAuthor id="9" name="Kagey, Monica" initials="KM" lastIdx="12" clrIdx="8">
    <p:extLst>
      <p:ext uri="{19B8F6BF-5375-455C-9EA6-DF929625EA0E}">
        <p15:presenceInfo xmlns:p15="http://schemas.microsoft.com/office/powerpoint/2012/main" userId="S::Monica.Kagey@aetna.com::959984ef-f27f-43b2-bc90-9e05249fe601" providerId="AD"/>
      </p:ext>
    </p:extLst>
  </p:cmAuthor>
  <p:cmAuthor id="3" name="Talbot, Mary" initials="TM [2]" lastIdx="21" clrIdx="2">
    <p:extLst>
      <p:ext uri="{19B8F6BF-5375-455C-9EA6-DF929625EA0E}">
        <p15:presenceInfo xmlns:p15="http://schemas.microsoft.com/office/powerpoint/2012/main" userId="S::34343951@id.ohio.gov::b8eacb6e-cbf8-43bf-8591-079b806b81b8" providerId="AD"/>
      </p:ext>
    </p:extLst>
  </p:cmAuthor>
  <p:cmAuthor id="10" name="Mead, Jessica" initials="MJ" lastIdx="14" clrIdx="9">
    <p:extLst>
      <p:ext uri="{19B8F6BF-5375-455C-9EA6-DF929625EA0E}">
        <p15:presenceInfo xmlns:p15="http://schemas.microsoft.com/office/powerpoint/2012/main" userId="S::Jessica.Mead2@aetna.com::5f779fe0-f201-47af-9a74-941407dadb1f" providerId="AD"/>
      </p:ext>
    </p:extLst>
  </p:cmAuthor>
  <p:cmAuthor id="4" name="Adamik, Robin" initials="AR" lastIdx="52" clrIdx="3">
    <p:extLst>
      <p:ext uri="{19B8F6BF-5375-455C-9EA6-DF929625EA0E}">
        <p15:presenceInfo xmlns:p15="http://schemas.microsoft.com/office/powerpoint/2012/main" userId="S::10170052@id.ohio.gov::959569fd-29d1-445d-b10f-9ce86b852313" providerId="AD"/>
      </p:ext>
    </p:extLst>
  </p:cmAuthor>
  <p:cmAuthor id="5" name="Sydni Prather" initials="SP" lastIdx="8" clrIdx="4">
    <p:extLst>
      <p:ext uri="{19B8F6BF-5375-455C-9EA6-DF929625EA0E}">
        <p15:presenceInfo xmlns:p15="http://schemas.microsoft.com/office/powerpoint/2012/main" userId="Sydni Prather" providerId="None"/>
      </p:ext>
    </p:extLst>
  </p:cmAuthor>
  <p:cmAuthor id="6" name="Prather, Sydni" initials="PS" lastIdx="1" clrIdx="5">
    <p:extLst>
      <p:ext uri="{19B8F6BF-5375-455C-9EA6-DF929625EA0E}">
        <p15:presenceInfo xmlns:p15="http://schemas.microsoft.com/office/powerpoint/2012/main" userId="Prather, Syd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3F3"/>
    <a:srgbClr val="F3DF89"/>
    <a:srgbClr val="C12637"/>
    <a:srgbClr val="69C2C6"/>
    <a:srgbClr val="0E3F75"/>
    <a:srgbClr val="002060"/>
    <a:srgbClr val="D3D9E4"/>
    <a:srgbClr val="2A2F36"/>
    <a:srgbClr val="F79646"/>
    <a:srgbClr val="1D6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25-03-17T14:48:28.763" idx="1">
    <p:pos x="10" y="10"/>
    <p:text>Add agenda and dividers (there are a couple already) to presentation.</p:text>
    <p:extLst>
      <p:ext uri="{C676402C-5697-4E1C-873F-D02D1690AC5C}">
        <p15:threadingInfo xmlns:p15="http://schemas.microsoft.com/office/powerpoint/2012/main" timeZoneBias="240"/>
      </p:ext>
    </p:extLst>
  </p:cm>
  <p:cm authorId="10" dt="2025-03-20T11:18:20.244" idx="1">
    <p:pos x="10" y="106"/>
    <p:text>Aside from the agenda slide, which is not the preference of the presenter to use since they are the only presenter, these slides including the dividers, are from the master slide deck.</p:text>
    <p:extLst>
      <p:ext uri="{C676402C-5697-4E1C-873F-D02D1690AC5C}">
        <p15:threadingInfo xmlns:p15="http://schemas.microsoft.com/office/powerpoint/2012/main" timeZoneBias="240">
          <p15:parentCm authorId="8"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0" dt="2025-03-20T11:45:47.145" idx="11">
    <p:pos x="10" y="10"/>
    <p:text>The version was not in the master slides at the time this presentation was created.  We would have assumed the version we used at creation was acceptable.  We made need to discuss this process of review in the future.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8" dt="2025-03-17T14:53:52.156" idx="4">
    <p:pos x="10" y="10"/>
    <p:text>Include abbreviation for Tier 1.</p:text>
    <p:extLst>
      <p:ext uri="{C676402C-5697-4E1C-873F-D02D1690AC5C}">
        <p15:threadingInfo xmlns:p15="http://schemas.microsoft.com/office/powerpoint/2012/main" timeZoneBias="240"/>
      </p:ext>
    </p:extLst>
  </p:cm>
  <p:cm authorId="9" dt="2025-03-19T15:08:12.953" idx="5">
    <p:pos x="10" y="106"/>
    <p:text>This is the master deck slide. There is no abbreviation on the ODM slide in the Teams.</p:text>
    <p:extLst>
      <p:ext uri="{C676402C-5697-4E1C-873F-D02D1690AC5C}">
        <p15:threadingInfo xmlns:p15="http://schemas.microsoft.com/office/powerpoint/2012/main" timeZoneBias="240">
          <p15:parentCm authorId="8" idx="4"/>
        </p15:threadingInfo>
      </p:ext>
    </p:extLst>
  </p:cm>
  <p:cm authorId="10" dt="2025-03-20T12:12:06.940" idx="14">
    <p:pos x="10" y="202"/>
    <p:text>We have not ability to update the masterslides</p:text>
    <p:extLst>
      <p:ext uri="{C676402C-5697-4E1C-873F-D02D1690AC5C}">
        <p15:threadingInfo xmlns:p15="http://schemas.microsoft.com/office/powerpoint/2012/main" timeZoneBias="240">
          <p15:parentCm authorId="8" idx="4"/>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8" dt="2025-03-17T14:56:27.490" idx="5">
    <p:pos x="10" y="10"/>
    <p:text>Tailor this section to the audience. This is a provider serving Highland County. Remove slides 13-15 and replace with CANS info from 13 for ISBH. This means create a slide with ISBH's contact info. Use info from slide 13, perhaps the general flyer they use and reach out to the RM and see if they can share a slide they should have on hand to insert here.</p:text>
    <p:extLst>
      <p:ext uri="{C676402C-5697-4E1C-873F-D02D1690AC5C}">
        <p15:threadingInfo xmlns:p15="http://schemas.microsoft.com/office/powerpoint/2012/main" timeZoneBias="240"/>
      </p:ext>
    </p:extLst>
  </p:cm>
  <p:cm authorId="9" dt="2025-03-19T15:10:50.601" idx="7">
    <p:pos x="10" y="202"/>
    <p:text>removing slides 14 and 15 seems ok but again that is a preference. What if the audience shares this with others across the state?</p:text>
    <p:extLst>
      <p:ext uri="{C676402C-5697-4E1C-873F-D02D1690AC5C}">
        <p15:threadingInfo xmlns:p15="http://schemas.microsoft.com/office/powerpoint/2012/main" timeZoneBias="240">
          <p15:parentCm authorId="8" idx="5"/>
        </p15:threadingInfo>
      </p:ext>
    </p:extLst>
  </p:cm>
  <p:cm authorId="10" dt="2025-03-20T11:24:11.657" idx="4">
    <p:pos x="10" y="298"/>
    <p:text>In the future, when we discuss the process of review, I would like to understand how we incorporate the preference and experience of the presenter as a reason for the use of certain slides.</p:text>
    <p:extLst>
      <p:ext uri="{C676402C-5697-4E1C-873F-D02D1690AC5C}">
        <p15:threadingInfo xmlns:p15="http://schemas.microsoft.com/office/powerpoint/2012/main" timeZoneBias="240">
          <p15:parentCm authorId="8"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1F86A-A8A7-4CB8-97D2-646CC18717B7}"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398B0-062B-4BF5-B35A-3C23D8C6544E}" type="slidenum">
              <a:rPr lang="en-US" smtClean="0"/>
              <a:t>‹#›</a:t>
            </a:fld>
            <a:endParaRPr lang="en-US"/>
          </a:p>
        </p:txBody>
      </p:sp>
    </p:spTree>
    <p:extLst>
      <p:ext uri="{BB962C8B-B14F-4D97-AF65-F5344CB8AC3E}">
        <p14:creationId xmlns:p14="http://schemas.microsoft.com/office/powerpoint/2010/main" val="22595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65008"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500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116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Speaker Notes:</a:t>
            </a:r>
          </a:p>
          <a:p>
            <a:r>
              <a:rPr lang="en-US" dirty="0"/>
              <a:t>The OhioRISE program aims to support multisystem youth, these are youth with behavioral health needs who are also receiving services and supports from other local child-serving systems. </a:t>
            </a:r>
            <a:r>
              <a:rPr lang="en-US" dirty="0" err="1"/>
              <a:t>OhioRISE’s</a:t>
            </a:r>
            <a:r>
              <a:rPr lang="en-US" dirty="0"/>
              <a:t> services and care coordination can help youth and families and other system partners’ goals in the following ways (review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07AB7B-BA99-4912-89C4-6337243D31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338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text, considerations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50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Speaker Notes:</a:t>
            </a:r>
            <a:endParaRPr lang="en-US" b="1">
              <a:cs typeface="Calibri"/>
            </a:endParaRPr>
          </a:p>
          <a:p>
            <a:r>
              <a:rPr lang="en-US" sz="2200"/>
              <a:t>The Child and Adolescent Needs and Strengths (CANS) is a functional assessment tool that</a:t>
            </a:r>
            <a:r>
              <a:rPr lang="en-US" sz="2200" b="1"/>
              <a:t>:</a:t>
            </a:r>
            <a:endParaRPr lang="en-US" sz="2200" b="1">
              <a:cs typeface="Calibri"/>
            </a:endParaRPr>
          </a:p>
          <a:p>
            <a:pPr marL="663443" lvl="1" indent="-301565">
              <a:buFont typeface="Arial" panose="020B0604020202020204" pitchFamily="34" charset="0"/>
              <a:buChar char="•"/>
            </a:pPr>
            <a:r>
              <a:rPr lang="en-US" sz="2200"/>
              <a:t>Assesses both child and family needs and strengths</a:t>
            </a:r>
            <a:endParaRPr lang="en-US" sz="2200">
              <a:cs typeface="Calibri"/>
            </a:endParaRPr>
          </a:p>
          <a:p>
            <a:pPr marL="663443" lvl="1" indent="-301565">
              <a:buFont typeface="Arial" panose="020B0604020202020204" pitchFamily="34" charset="0"/>
              <a:buChar char="•"/>
            </a:pPr>
            <a:r>
              <a:rPr lang="en-US" sz="2200"/>
              <a:t>Provides decision support to help identify approaches that address youth and family needs while building on their strengths</a:t>
            </a:r>
            <a:endParaRPr lang="en-US" sz="2200">
              <a:cs typeface="Calibri"/>
            </a:endParaRPr>
          </a:p>
          <a:p>
            <a:pPr marL="663443" lvl="1" indent="-301565">
              <a:buFont typeface="Arial" panose="020B0604020202020204" pitchFamily="34" charset="0"/>
              <a:buChar char="•"/>
            </a:pPr>
            <a:r>
              <a:rPr lang="en-US" sz="2200"/>
              <a:t>Is Used to make </a:t>
            </a:r>
            <a:r>
              <a:rPr lang="en-US" sz="2200" err="1"/>
              <a:t>OhioRISE</a:t>
            </a:r>
            <a:r>
              <a:rPr lang="en-US" sz="2200"/>
              <a:t> eligibility determinations</a:t>
            </a:r>
            <a:endParaRPr lang="en-US" sz="2200">
              <a:cs typeface="Calibri"/>
            </a:endParaRPr>
          </a:p>
          <a:p>
            <a:pPr marL="663443" lvl="1" indent="-301565">
              <a:buFont typeface="Arial" panose="020B0604020202020204" pitchFamily="34" charset="0"/>
              <a:buChar char="•"/>
            </a:pPr>
            <a:r>
              <a:rPr lang="en-US" sz="2200">
                <a:cs typeface="Calibri"/>
              </a:rPr>
              <a:t>Is Used to support </a:t>
            </a:r>
            <a:r>
              <a:rPr lang="en-US" sz="2200" err="1">
                <a:cs typeface="Calibri"/>
              </a:rPr>
              <a:t>OhioRISE</a:t>
            </a:r>
            <a:r>
              <a:rPr lang="en-US" sz="2200">
                <a:cs typeface="Calibri"/>
              </a:rPr>
              <a:t> care planning </a:t>
            </a:r>
            <a:endParaRPr lang="en-US">
              <a:cs typeface="Calibri"/>
            </a:endParaRPr>
          </a:p>
          <a:p>
            <a:endParaRPr lang="en-US">
              <a:cs typeface="Calibri"/>
            </a:endParaRPr>
          </a:p>
          <a:p>
            <a:pPr marL="663443" lvl="1" indent="-301565">
              <a:buFont typeface="Arial" panose="020B0604020202020204" pitchFamily="34" charset="0"/>
              <a:buChar char="•"/>
            </a:pPr>
            <a:r>
              <a:rPr lang="en-US"/>
              <a:t>Brief CANS</a:t>
            </a:r>
            <a:endParaRPr lang="en-US">
              <a:cs typeface="Calibri"/>
            </a:endParaRPr>
          </a:p>
          <a:p>
            <a:pPr marL="271409" lvl="1" indent="-271409" defTabSz="723755">
              <a:lnSpc>
                <a:spcPct val="90000"/>
              </a:lnSpc>
              <a:spcBef>
                <a:spcPct val="0"/>
              </a:spcBef>
              <a:spcAft>
                <a:spcPct val="15000"/>
              </a:spcAft>
              <a:buFont typeface="Arial" pitchFamily="34" charset="0"/>
              <a:buChar char="•"/>
            </a:pPr>
            <a:r>
              <a:rPr lang="en-US" sz="2600">
                <a:solidFill>
                  <a:schemeClr val="tx1">
                    <a:lumMod val="65000"/>
                    <a:lumOff val="35000"/>
                  </a:schemeClr>
                </a:solidFill>
              </a:rPr>
              <a:t>Used as an “initial” assessment</a:t>
            </a:r>
            <a:endParaRPr lang="en-US" sz="2600">
              <a:solidFill>
                <a:schemeClr val="tx1">
                  <a:lumMod val="65000"/>
                  <a:lumOff val="35000"/>
                </a:schemeClr>
              </a:solidFill>
              <a:cs typeface="Calibri"/>
            </a:endParaRPr>
          </a:p>
          <a:p>
            <a:pPr marL="271409" lvl="1" indent="-271409" defTabSz="723755">
              <a:lnSpc>
                <a:spcPct val="90000"/>
              </a:lnSpc>
              <a:spcBef>
                <a:spcPct val="0"/>
              </a:spcBef>
              <a:spcAft>
                <a:spcPct val="15000"/>
              </a:spcAft>
              <a:buFont typeface="Arial" pitchFamily="34" charset="0"/>
              <a:buChar char="•"/>
            </a:pPr>
            <a:r>
              <a:rPr lang="en-US" sz="2600">
                <a:solidFill>
                  <a:schemeClr val="tx1">
                    <a:lumMod val="65000"/>
                    <a:lumOff val="35000"/>
                  </a:schemeClr>
                </a:solidFill>
              </a:rPr>
              <a:t>Includes core items – the minimum elements necessary to determine:</a:t>
            </a:r>
            <a:endParaRPr lang="en-US" sz="2600">
              <a:solidFill>
                <a:schemeClr val="tx1">
                  <a:lumMod val="65000"/>
                  <a:lumOff val="35000"/>
                </a:schemeClr>
              </a:solidFill>
              <a:cs typeface="Calibri"/>
            </a:endParaRPr>
          </a:p>
          <a:p>
            <a:pPr marL="540807" lvl="1" indent="-271409" defTabSz="723755">
              <a:lnSpc>
                <a:spcPct val="90000"/>
              </a:lnSpc>
              <a:spcBef>
                <a:spcPct val="0"/>
              </a:spcBef>
              <a:spcAft>
                <a:spcPct val="15000"/>
              </a:spcAft>
              <a:buFontTx/>
              <a:buChar char="»"/>
            </a:pPr>
            <a:r>
              <a:rPr lang="en-US" sz="2600" err="1">
                <a:solidFill>
                  <a:schemeClr val="tx1">
                    <a:lumMod val="65000"/>
                    <a:lumOff val="35000"/>
                  </a:schemeClr>
                </a:solidFill>
              </a:rPr>
              <a:t>OhioRISE</a:t>
            </a:r>
            <a:r>
              <a:rPr lang="en-US" sz="2600">
                <a:solidFill>
                  <a:schemeClr val="tx1">
                    <a:lumMod val="65000"/>
                    <a:lumOff val="35000"/>
                  </a:schemeClr>
                </a:solidFill>
              </a:rPr>
              <a:t> eligibility </a:t>
            </a:r>
            <a:endParaRPr lang="en-US" sz="2600">
              <a:solidFill>
                <a:schemeClr val="tx1">
                  <a:lumMod val="65000"/>
                  <a:lumOff val="35000"/>
                </a:schemeClr>
              </a:solidFill>
              <a:cs typeface="Calibri"/>
            </a:endParaRPr>
          </a:p>
          <a:p>
            <a:pPr marL="540807" lvl="1" indent="-271409" defTabSz="723755">
              <a:lnSpc>
                <a:spcPct val="90000"/>
              </a:lnSpc>
              <a:spcBef>
                <a:spcPct val="0"/>
              </a:spcBef>
              <a:spcAft>
                <a:spcPct val="15000"/>
              </a:spcAft>
              <a:buFontTx/>
              <a:buChar char="»"/>
            </a:pPr>
            <a:r>
              <a:rPr lang="en-US" sz="2600" err="1">
                <a:solidFill>
                  <a:schemeClr val="tx1">
                    <a:lumMod val="65000"/>
                    <a:lumOff val="35000"/>
                  </a:schemeClr>
                </a:solidFill>
              </a:rPr>
              <a:t>OhioRISE</a:t>
            </a:r>
            <a:r>
              <a:rPr lang="en-US" sz="2600">
                <a:solidFill>
                  <a:schemeClr val="tx1">
                    <a:lumMod val="65000"/>
                    <a:lumOff val="35000"/>
                  </a:schemeClr>
                </a:solidFill>
              </a:rPr>
              <a:t> recommended tier of care coordination</a:t>
            </a:r>
            <a:endParaRPr lang="en-US" sz="2600">
              <a:solidFill>
                <a:schemeClr val="tx1">
                  <a:lumMod val="65000"/>
                  <a:lumOff val="35000"/>
                </a:schemeClr>
              </a:solidFill>
              <a:cs typeface="Calibri"/>
            </a:endParaRPr>
          </a:p>
          <a:p>
            <a:pPr marL="540807" lvl="1" indent="-271409" defTabSz="723755">
              <a:lnSpc>
                <a:spcPct val="90000"/>
              </a:lnSpc>
              <a:spcBef>
                <a:spcPct val="0"/>
              </a:spcBef>
              <a:spcAft>
                <a:spcPct val="15000"/>
              </a:spcAft>
              <a:buFontTx/>
              <a:buChar char="»"/>
            </a:pPr>
            <a:r>
              <a:rPr lang="en-US" sz="2600">
                <a:solidFill>
                  <a:schemeClr val="tx1">
                    <a:lumMod val="65000"/>
                    <a:lumOff val="35000"/>
                  </a:schemeClr>
                </a:solidFill>
              </a:rPr>
              <a:t>QRTP level of care</a:t>
            </a:r>
            <a:endParaRPr lang="en-US" sz="2600">
              <a:solidFill>
                <a:schemeClr val="tx1">
                  <a:lumMod val="65000"/>
                  <a:lumOff val="35000"/>
                </a:schemeClr>
              </a:solidFill>
              <a:cs typeface="Calibri"/>
            </a:endParaRPr>
          </a:p>
          <a:p>
            <a:pPr marL="540807" lvl="1" indent="-271409" defTabSz="723755">
              <a:lnSpc>
                <a:spcPct val="90000"/>
              </a:lnSpc>
              <a:spcBef>
                <a:spcPct val="0"/>
              </a:spcBef>
              <a:spcAft>
                <a:spcPct val="15000"/>
              </a:spcAft>
              <a:buFontTx/>
              <a:buChar char="»"/>
            </a:pPr>
            <a:r>
              <a:rPr lang="en-US" sz="2600">
                <a:solidFill>
                  <a:schemeClr val="tx1">
                    <a:lumMod val="65000"/>
                    <a:lumOff val="35000"/>
                  </a:schemeClr>
                </a:solidFill>
              </a:rPr>
              <a:t>Recommendations for care</a:t>
            </a:r>
            <a:endParaRPr lang="en-US">
              <a:cs typeface="Calibri"/>
            </a:endParaRPr>
          </a:p>
          <a:p>
            <a:endParaRPr lang="en-US"/>
          </a:p>
          <a:p>
            <a:r>
              <a:rPr lang="en-US"/>
              <a:t>Comprehensive CANS</a:t>
            </a:r>
            <a:endParaRPr lang="en-US">
              <a:cs typeface="Calibri"/>
            </a:endParaRPr>
          </a:p>
          <a:p>
            <a:pPr marL="271409" lvl="1" indent="-271409" defTabSz="723755">
              <a:lnSpc>
                <a:spcPct val="90000"/>
              </a:lnSpc>
              <a:spcBef>
                <a:spcPct val="0"/>
              </a:spcBef>
              <a:spcAft>
                <a:spcPct val="15000"/>
              </a:spcAft>
              <a:buFont typeface="Arial" pitchFamily="34" charset="0"/>
              <a:buChar char="•"/>
            </a:pPr>
            <a:r>
              <a:rPr lang="en-US" sz="2600">
                <a:solidFill>
                  <a:prstClr val="black">
                    <a:lumMod val="65000"/>
                    <a:lumOff val="35000"/>
                  </a:prstClr>
                </a:solidFill>
              </a:rPr>
              <a:t>Used for “ongoing” assessment –expands items in brief to improve care planning and coordination</a:t>
            </a:r>
            <a:endParaRPr lang="en-US" sz="2600">
              <a:solidFill>
                <a:prstClr val="black">
                  <a:lumMod val="65000"/>
                  <a:lumOff val="35000"/>
                </a:prstClr>
              </a:solidFill>
              <a:cs typeface="Calibri"/>
            </a:endParaRPr>
          </a:p>
          <a:p>
            <a:pPr marL="540807" lvl="1" indent="-271409" defTabSz="723755">
              <a:lnSpc>
                <a:spcPct val="90000"/>
              </a:lnSpc>
              <a:spcBef>
                <a:spcPct val="0"/>
              </a:spcBef>
              <a:spcAft>
                <a:spcPct val="15000"/>
              </a:spcAft>
              <a:buFontTx/>
              <a:buChar char="»"/>
            </a:pPr>
            <a:r>
              <a:rPr lang="en-US" sz="2600" i="1">
                <a:solidFill>
                  <a:prstClr val="black">
                    <a:lumMod val="65000"/>
                    <a:lumOff val="35000"/>
                  </a:prstClr>
                </a:solidFill>
              </a:rPr>
              <a:t>Could be used at time of initial assessment if preferred by assessor</a:t>
            </a:r>
            <a:endParaRPr lang="en-US" sz="2600" i="1">
              <a:solidFill>
                <a:prstClr val="black">
                  <a:lumMod val="65000"/>
                  <a:lumOff val="35000"/>
                </a:prstClr>
              </a:solidFill>
              <a:cs typeface="Calibri"/>
            </a:endParaRPr>
          </a:p>
          <a:p>
            <a:pPr marL="271409" lvl="1" indent="-271409" defTabSz="723755">
              <a:lnSpc>
                <a:spcPct val="90000"/>
              </a:lnSpc>
              <a:spcBef>
                <a:spcPct val="0"/>
              </a:spcBef>
              <a:spcAft>
                <a:spcPct val="15000"/>
              </a:spcAft>
              <a:buFont typeface="Arial" pitchFamily="34" charset="0"/>
              <a:buChar char="•"/>
            </a:pPr>
            <a:r>
              <a:rPr lang="en-US" sz="2600">
                <a:solidFill>
                  <a:prstClr val="black">
                    <a:lumMod val="65000"/>
                    <a:lumOff val="35000"/>
                  </a:prstClr>
                </a:solidFill>
              </a:rPr>
              <a:t>Additional modules are triggered by responses on specific items –ex. Sexually problematic behavior module, runaway module </a:t>
            </a:r>
            <a:endParaRPr lang="en-US" sz="2600">
              <a:solidFill>
                <a:prstClr val="black">
                  <a:lumMod val="65000"/>
                  <a:lumOff val="35000"/>
                </a:prstClr>
              </a:solidFill>
              <a:cs typeface="Calibri"/>
            </a:endParaRPr>
          </a:p>
          <a:p>
            <a:pPr marL="271409" lvl="1" indent="-271409" defTabSz="723755">
              <a:lnSpc>
                <a:spcPct val="90000"/>
              </a:lnSpc>
              <a:spcBef>
                <a:spcPct val="0"/>
              </a:spcBef>
              <a:spcAft>
                <a:spcPct val="15000"/>
              </a:spcAft>
              <a:buFont typeface="Arial" pitchFamily="34" charset="0"/>
              <a:buChar char="•"/>
            </a:pPr>
            <a:r>
              <a:rPr lang="en-US"/>
              <a:t>1915c eligibility </a:t>
            </a:r>
            <a:endParaRPr lang="en-US" sz="2600">
              <a:solidFill>
                <a:prstClr val="black">
                  <a:lumMod val="65000"/>
                  <a:lumOff val="35000"/>
                </a:prstClr>
              </a:solidFill>
              <a:cs typeface="Calibri"/>
            </a:endParaRPr>
          </a:p>
          <a:p>
            <a:endParaRPr lang="en-US"/>
          </a:p>
          <a:p>
            <a:endParaRPr lang="en-US"/>
          </a:p>
          <a:p>
            <a:r>
              <a:rPr lang="en-US"/>
              <a:t>–ex. Sexually problematic behavior module, runaway module are triggered if those items are indicated as a need –drives the assessor/team to take a deeper dive into areas of concerns that likely need a little more attention and further assessment/planning</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1D2398B0-062B-4BF5-B35A-3C23D8C6544E}" type="slidenum">
              <a:rPr lang="en-US" smtClean="0"/>
              <a:t>5</a:t>
            </a:fld>
            <a:endParaRPr lang="en-US"/>
          </a:p>
        </p:txBody>
      </p:sp>
    </p:spTree>
    <p:extLst>
      <p:ext uri="{BB962C8B-B14F-4D97-AF65-F5344CB8AC3E}">
        <p14:creationId xmlns:p14="http://schemas.microsoft.com/office/powerpoint/2010/main" val="383499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2398B0-062B-4BF5-B35A-3C23D8C6544E}" type="slidenum">
              <a:rPr lang="en-US" smtClean="0"/>
              <a:t>6</a:t>
            </a:fld>
            <a:endParaRPr lang="en-US"/>
          </a:p>
        </p:txBody>
      </p:sp>
    </p:spTree>
    <p:extLst>
      <p:ext uri="{BB962C8B-B14F-4D97-AF65-F5344CB8AC3E}">
        <p14:creationId xmlns:p14="http://schemas.microsoft.com/office/powerpoint/2010/main" val="1096429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DM Heart of it All Dec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B81CB0F-93E3-386E-10D6-E8E0F254619D}"/>
              </a:ext>
            </a:extLst>
          </p:cNvPr>
          <p:cNvSpPr>
            <a:spLocks noGrp="1"/>
          </p:cNvSpPr>
          <p:nvPr>
            <p:ph idx="1" hasCustomPrompt="1"/>
          </p:nvPr>
        </p:nvSpPr>
        <p:spPr>
          <a:xfrm>
            <a:off x="381006" y="1921530"/>
            <a:ext cx="11430001" cy="4235926"/>
          </a:xfrm>
          <a:prstGeom prst="rect">
            <a:avLst/>
          </a:prstGeom>
        </p:spPr>
        <p:txBody>
          <a:bodyPr vert="horz" lIns="91440" tIns="45720" rIns="91440" bIns="45720" rtlCol="0">
            <a:normAutofit/>
          </a:bodyPr>
          <a:lstStyle>
            <a:lvl1pPr marL="171442" indent="-171442">
              <a:buClrTx/>
              <a:buFont typeface="Source Sans Pro" panose="020B0503030403020204" pitchFamily="34" charset="0"/>
              <a:buChar char="-"/>
              <a:defRPr/>
            </a:lvl1pPr>
            <a:lvl2pPr>
              <a:buClrTx/>
              <a:defRPr/>
            </a:lvl2pPr>
            <a:lvl3pPr marL="925785" indent="-171442">
              <a:buClrTx/>
              <a:buFont typeface="Courier New" panose="02070309020205020404" pitchFamily="49" charset="0"/>
              <a:buChar char="o"/>
              <a:defRPr/>
            </a:lvl3pPr>
            <a:lvl4pPr>
              <a:buClrTx/>
              <a:defRPr/>
            </a:lvl4pPr>
            <a:lvl5pPr>
              <a:buClrTx/>
              <a:defRPr/>
            </a:lvl5pPr>
          </a:lstStyle>
          <a:p>
            <a:r>
              <a:rPr lang="en-US"/>
              <a:t>First Level</a:t>
            </a:r>
          </a:p>
          <a:p>
            <a:pPr lvl="1"/>
            <a:r>
              <a:rPr lang="en-US"/>
              <a:t>Second Level</a:t>
            </a:r>
          </a:p>
          <a:p>
            <a:pPr lvl="2"/>
            <a:r>
              <a:rPr lang="en-US"/>
              <a:t>Third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10" name="Title Placeholder 6">
            <a:extLst>
              <a:ext uri="{FF2B5EF4-FFF2-40B4-BE49-F238E27FC236}">
                <a16:creationId xmlns:a16="http://schemas.microsoft.com/office/drawing/2014/main" id="{B9EE8783-1675-B3CC-EE9B-D154486FFEE7}"/>
              </a:ext>
            </a:extLst>
          </p:cNvPr>
          <p:cNvSpPr>
            <a:spLocks noGrp="1"/>
          </p:cNvSpPr>
          <p:nvPr>
            <p:ph type="title" hasCustomPrompt="1"/>
          </p:nvPr>
        </p:nvSpPr>
        <p:spPr>
          <a:xfrm>
            <a:off x="381000" y="597938"/>
            <a:ext cx="11430000" cy="982861"/>
          </a:xfrm>
          <a:prstGeom prst="rect">
            <a:avLst/>
          </a:prstGeom>
        </p:spPr>
        <p:txBody>
          <a:bodyPr vert="horz" lIns="91440" tIns="45720" rIns="91440" bIns="45720" rtlCol="0" anchor="t">
            <a:normAutofit/>
          </a:body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Tree>
    <p:extLst>
      <p:ext uri="{BB962C8B-B14F-4D97-AF65-F5344CB8AC3E}">
        <p14:creationId xmlns:p14="http://schemas.microsoft.com/office/powerpoint/2010/main" val="17099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296B5D-8E16-68DE-7304-66EF4407A171}"/>
              </a:ext>
            </a:extLst>
          </p:cNvPr>
          <p:cNvSpPr>
            <a:spLocks noGrp="1"/>
          </p:cNvSpPr>
          <p:nvPr>
            <p:ph type="title" hasCustomPrompt="1"/>
          </p:nvPr>
        </p:nvSpPr>
        <p:spPr>
          <a:xfrm>
            <a:off x="381000" y="659775"/>
            <a:ext cx="11430000" cy="1325563"/>
          </a:xfrm>
          <a:prstGeom prst="rect">
            <a:avLst/>
          </a:prstGeom>
        </p:spPr>
        <p:txBody>
          <a:bodyPr anchor="t"/>
          <a:lstStyle>
            <a:lvl1pPr>
              <a:defRPr cap="all" baseline="0">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Tree>
    <p:extLst>
      <p:ext uri="{BB962C8B-B14F-4D97-AF65-F5344CB8AC3E}">
        <p14:creationId xmlns:p14="http://schemas.microsoft.com/office/powerpoint/2010/main" val="2995910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86AF3C-6D1C-4D8B-80F4-510F140C3483}"/>
              </a:ext>
            </a:extLst>
          </p:cNvPr>
          <p:cNvSpPr>
            <a:spLocks noGrp="1"/>
          </p:cNvSpPr>
          <p:nvPr>
            <p:ph type="title" hasCustomPrompt="1"/>
          </p:nvPr>
        </p:nvSpPr>
        <p:spPr>
          <a:xfrm>
            <a:off x="1098732" y="3017954"/>
            <a:ext cx="9994538" cy="713232"/>
          </a:xfrm>
        </p:spPr>
        <p:txBody>
          <a:bodyPr/>
          <a:lstStyle>
            <a:lvl1pPr algn="ctr">
              <a:defRPr sz="5400">
                <a:solidFill>
                  <a:schemeClr val="accent2"/>
                </a:solidFill>
              </a:defRPr>
            </a:lvl1pPr>
          </a:lstStyle>
          <a:p>
            <a:r>
              <a:rPr lang="en-US"/>
              <a:t>Closing slide</a:t>
            </a:r>
          </a:p>
        </p:txBody>
      </p:sp>
    </p:spTree>
    <p:extLst>
      <p:ext uri="{BB962C8B-B14F-4D97-AF65-F5344CB8AC3E}">
        <p14:creationId xmlns:p14="http://schemas.microsoft.com/office/powerpoint/2010/main" val="41030460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VS logo on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268719-E45D-4DB9-A5CE-3920E9240B44}"/>
              </a:ext>
            </a:extLst>
          </p:cNvPr>
          <p:cNvSpPr/>
          <p:nvPr userDrawn="1"/>
        </p:nvSpPr>
        <p:spPr>
          <a:xfrm>
            <a:off x="1" y="5779008"/>
            <a:ext cx="12192000"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13" name="Title 1">
            <a:extLst>
              <a:ext uri="{FF2B5EF4-FFF2-40B4-BE49-F238E27FC236}">
                <a16:creationId xmlns:a16="http://schemas.microsoft.com/office/drawing/2014/main" id="{67519E24-EA44-44E4-8587-7A08DC99D588}"/>
              </a:ext>
            </a:extLst>
          </p:cNvPr>
          <p:cNvSpPr>
            <a:spLocks noGrp="1"/>
          </p:cNvSpPr>
          <p:nvPr>
            <p:ph type="title" hasCustomPrompt="1"/>
          </p:nvPr>
        </p:nvSpPr>
        <p:spPr>
          <a:xfrm>
            <a:off x="557930" y="-347472"/>
            <a:ext cx="11026126" cy="264306"/>
          </a:xfrm>
        </p:spPr>
        <p:txBody>
          <a:bodyPr anchor="b"/>
          <a:lstStyle>
            <a:lvl1pPr>
              <a:defRPr sz="1400">
                <a:solidFill>
                  <a:schemeClr val="tx2"/>
                </a:solidFill>
              </a:defRPr>
            </a:lvl1pPr>
          </a:lstStyle>
          <a:p>
            <a:r>
              <a:rPr lang="en-US"/>
              <a:t>CVS Health logo on white background</a:t>
            </a:r>
          </a:p>
        </p:txBody>
      </p:sp>
      <p:pic>
        <p:nvPicPr>
          <p:cNvPr id="5" name="Graphic 4">
            <a:extLst>
              <a:ext uri="{FF2B5EF4-FFF2-40B4-BE49-F238E27FC236}">
                <a16:creationId xmlns:a16="http://schemas.microsoft.com/office/drawing/2014/main" id="{080ABFA9-0C8E-412B-A94E-D641E8DBBC7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728649" y="2928939"/>
            <a:ext cx="4595765" cy="908819"/>
          </a:xfrm>
          <a:prstGeom prst="rect">
            <a:avLst/>
          </a:prstGeom>
        </p:spPr>
      </p:pic>
    </p:spTree>
    <p:extLst>
      <p:ext uri="{BB962C8B-B14F-4D97-AF65-F5344CB8AC3E}">
        <p14:creationId xmlns:p14="http://schemas.microsoft.com/office/powerpoint/2010/main" val="7321755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VS logo on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11" name="Title 1">
            <a:extLst>
              <a:ext uri="{FF2B5EF4-FFF2-40B4-BE49-F238E27FC236}">
                <a16:creationId xmlns:a16="http://schemas.microsoft.com/office/drawing/2014/main" id="{E33B14B6-B371-42B3-8BC3-E203B9570C03}"/>
              </a:ext>
            </a:extLst>
          </p:cNvPr>
          <p:cNvSpPr>
            <a:spLocks noGrp="1"/>
          </p:cNvSpPr>
          <p:nvPr>
            <p:ph type="title" hasCustomPrompt="1"/>
          </p:nvPr>
        </p:nvSpPr>
        <p:spPr>
          <a:xfrm>
            <a:off x="557930" y="-347472"/>
            <a:ext cx="11026126" cy="264306"/>
          </a:xfrm>
        </p:spPr>
        <p:txBody>
          <a:bodyPr anchor="b"/>
          <a:lstStyle>
            <a:lvl1pPr>
              <a:defRPr sz="1400">
                <a:solidFill>
                  <a:schemeClr val="tx2"/>
                </a:solidFill>
              </a:defRPr>
            </a:lvl1pPr>
          </a:lstStyle>
          <a:p>
            <a:r>
              <a:rPr lang="en-US"/>
              <a:t>Aetna logo on red background</a:t>
            </a:r>
          </a:p>
        </p:txBody>
      </p:sp>
      <p:pic>
        <p:nvPicPr>
          <p:cNvPr id="5" name="Graphic 4">
            <a:extLst>
              <a:ext uri="{FF2B5EF4-FFF2-40B4-BE49-F238E27FC236}">
                <a16:creationId xmlns:a16="http://schemas.microsoft.com/office/drawing/2014/main" id="{38DDB345-D600-4A1F-9A3A-C63791716C4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728649" y="2928939"/>
            <a:ext cx="4595765" cy="908819"/>
          </a:xfrm>
          <a:prstGeom prst="rect">
            <a:avLst/>
          </a:prstGeom>
        </p:spPr>
      </p:pic>
    </p:spTree>
    <p:extLst>
      <p:ext uri="{BB962C8B-B14F-4D97-AF65-F5344CB8AC3E}">
        <p14:creationId xmlns:p14="http://schemas.microsoft.com/office/powerpoint/2010/main" val="22739408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Cover Page">
  <p:cSld name="Cover Page">
    <p:spTree>
      <p:nvGrpSpPr>
        <p:cNvPr id="1" name="Shape 255"/>
        <p:cNvGrpSpPr/>
        <p:nvPr/>
      </p:nvGrpSpPr>
      <p:grpSpPr>
        <a:xfrm>
          <a:off x="0" y="0"/>
          <a:ext cx="0" cy="0"/>
          <a:chOff x="0" y="0"/>
          <a:chExt cx="0" cy="0"/>
        </a:xfrm>
      </p:grpSpPr>
      <p:sp>
        <p:nvSpPr>
          <p:cNvPr id="256" name="Google Shape;256;p43"/>
          <p:cNvSpPr txBox="1">
            <a:spLocks noGrp="1"/>
          </p:cNvSpPr>
          <p:nvPr>
            <p:ph type="ctrTitle"/>
          </p:nvPr>
        </p:nvSpPr>
        <p:spPr>
          <a:xfrm>
            <a:off x="609601" y="2468879"/>
            <a:ext cx="8229643" cy="2286000"/>
          </a:xfrm>
          <a:prstGeom prst="rect">
            <a:avLst/>
          </a:prstGeom>
          <a:noFill/>
          <a:ln>
            <a:noFill/>
          </a:ln>
        </p:spPr>
        <p:txBody>
          <a:bodyPr spcFirstLastPara="1" wrap="square" lIns="91425" tIns="45700" rIns="0" bIns="45700" anchor="b" anchorCtr="0">
            <a:noAutofit/>
          </a:bodyPr>
          <a:lstStyle>
            <a:lvl1pPr marR="0" lvl="0" algn="l" rtl="0">
              <a:lnSpc>
                <a:spcPct val="90000"/>
              </a:lnSpc>
              <a:spcBef>
                <a:spcPts val="0"/>
              </a:spcBef>
              <a:spcAft>
                <a:spcPts val="0"/>
              </a:spcAft>
              <a:buClr>
                <a:srgbClr val="000000"/>
              </a:buClr>
              <a:buSzPts val="1400"/>
              <a:buFont typeface="Arial"/>
              <a:buNone/>
              <a:defRPr sz="3199"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599" b="1"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599" b="1"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599"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599" b="1"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599"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599"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599"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599" b="1" i="0" u="none" strike="noStrike" cap="none">
                <a:solidFill>
                  <a:schemeClr val="dk1"/>
                </a:solidFill>
                <a:latin typeface="Arial"/>
                <a:ea typeface="Arial"/>
                <a:cs typeface="Arial"/>
                <a:sym typeface="Arial"/>
              </a:defRPr>
            </a:lvl9pPr>
          </a:lstStyle>
          <a:p>
            <a:endParaRPr/>
          </a:p>
        </p:txBody>
      </p:sp>
      <p:sp>
        <p:nvSpPr>
          <p:cNvPr id="257" name="Google Shape;257;p43"/>
          <p:cNvSpPr txBox="1">
            <a:spLocks noGrp="1"/>
          </p:cNvSpPr>
          <p:nvPr>
            <p:ph type="subTitle" idx="1"/>
          </p:nvPr>
        </p:nvSpPr>
        <p:spPr>
          <a:xfrm>
            <a:off x="609600" y="4892040"/>
            <a:ext cx="6096088" cy="914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rgbClr val="37BAAB"/>
              </a:buClr>
              <a:buSzPts val="1800"/>
              <a:buFont typeface="Arial"/>
              <a:buNone/>
              <a:defRPr sz="1799" b="0" i="0" u="none" strike="noStrike" cap="none">
                <a:solidFill>
                  <a:schemeClr val="dk1"/>
                </a:solidFill>
                <a:latin typeface="Arial"/>
                <a:ea typeface="Arial"/>
                <a:cs typeface="Arial"/>
                <a:sym typeface="Arial"/>
              </a:defRPr>
            </a:lvl1pPr>
            <a:lvl2pPr marR="0" lvl="1" algn="ctr" rtl="0">
              <a:lnSpc>
                <a:spcPct val="100000"/>
              </a:lnSpc>
              <a:spcBef>
                <a:spcPts val="1200"/>
              </a:spcBef>
              <a:spcAft>
                <a:spcPts val="0"/>
              </a:spcAft>
              <a:buClr>
                <a:srgbClr val="37BAAB"/>
              </a:buClr>
              <a:buSzPts val="1800"/>
              <a:buFont typeface="Arial"/>
              <a:buNone/>
              <a:defRPr sz="1799"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rgbClr val="37BAAB"/>
              </a:buClr>
              <a:buSzPts val="1600"/>
              <a:buFont typeface="Merriweather Sans"/>
              <a:buNone/>
              <a:defRPr sz="1600" b="0" i="0" u="none" strike="noStrike" cap="none">
                <a:solidFill>
                  <a:srgbClr val="888888"/>
                </a:solidFill>
                <a:latin typeface="Arial"/>
                <a:ea typeface="Arial"/>
                <a:cs typeface="Arial"/>
                <a:sym typeface="Arial"/>
              </a:defRPr>
            </a:lvl3pPr>
            <a:lvl4pPr marR="0" lvl="3" algn="ctr" rtl="0">
              <a:lnSpc>
                <a:spcPct val="100000"/>
              </a:lnSpc>
              <a:spcBef>
                <a:spcPts val="600"/>
              </a:spcBef>
              <a:spcAft>
                <a:spcPts val="0"/>
              </a:spcAft>
              <a:buClr>
                <a:srgbClr val="37BAAB"/>
              </a:buClr>
              <a:buSzPts val="1600"/>
              <a:buFont typeface="Arial"/>
              <a:buNone/>
              <a:defRPr sz="1600" b="0" i="0" u="none" strike="noStrike" cap="none">
                <a:solidFill>
                  <a:srgbClr val="888888"/>
                </a:solidFill>
                <a:latin typeface="Arial"/>
                <a:ea typeface="Arial"/>
                <a:cs typeface="Arial"/>
                <a:sym typeface="Arial"/>
              </a:defRPr>
            </a:lvl4pPr>
            <a:lvl5pPr marR="0" lvl="4" algn="ctr" rtl="0">
              <a:lnSpc>
                <a:spcPct val="100000"/>
              </a:lnSpc>
              <a:spcBef>
                <a:spcPts val="300"/>
              </a:spcBef>
              <a:spcAft>
                <a:spcPts val="0"/>
              </a:spcAft>
              <a:buClr>
                <a:srgbClr val="37BAAB"/>
              </a:buClr>
              <a:buSzPts val="1400"/>
              <a:buFont typeface="Arial"/>
              <a:buNone/>
              <a:defRPr sz="14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1999"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1999"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1999"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1999" b="0" i="0" u="none" strike="noStrike" cap="none">
                <a:solidFill>
                  <a:srgbClr val="888888"/>
                </a:solidFill>
                <a:latin typeface="Arial"/>
                <a:ea typeface="Arial"/>
                <a:cs typeface="Arial"/>
                <a:sym typeface="Arial"/>
              </a:defRPr>
            </a:lvl9pPr>
          </a:lstStyle>
          <a:p>
            <a:endParaRPr/>
          </a:p>
        </p:txBody>
      </p:sp>
      <p:grpSp>
        <p:nvGrpSpPr>
          <p:cNvPr id="258" name="Google Shape;258;p43"/>
          <p:cNvGrpSpPr/>
          <p:nvPr/>
        </p:nvGrpSpPr>
        <p:grpSpPr>
          <a:xfrm>
            <a:off x="1967017" y="457225"/>
            <a:ext cx="2143424" cy="273378"/>
            <a:chOff x="279400" y="2781300"/>
            <a:chExt cx="8585200" cy="1092200"/>
          </a:xfrm>
        </p:grpSpPr>
        <p:sp>
          <p:nvSpPr>
            <p:cNvPr id="259" name="Google Shape;259;p43"/>
            <p:cNvSpPr/>
            <p:nvPr/>
          </p:nvSpPr>
          <p:spPr>
            <a:xfrm>
              <a:off x="4605379" y="2814597"/>
              <a:ext cx="961329" cy="1038921"/>
            </a:xfrm>
            <a:custGeom>
              <a:avLst/>
              <a:gdLst/>
              <a:ahLst/>
              <a:cxnLst/>
              <a:rect l="l" t="t" r="r" b="b"/>
              <a:pathLst>
                <a:path w="604" h="652" extrusionOk="0">
                  <a:moveTo>
                    <a:pt x="142" y="272"/>
                  </a:moveTo>
                  <a:lnTo>
                    <a:pt x="142" y="57"/>
                  </a:lnTo>
                  <a:lnTo>
                    <a:pt x="206" y="57"/>
                  </a:lnTo>
                  <a:lnTo>
                    <a:pt x="206" y="0"/>
                  </a:lnTo>
                  <a:lnTo>
                    <a:pt x="0" y="0"/>
                  </a:lnTo>
                  <a:lnTo>
                    <a:pt x="0" y="57"/>
                  </a:lnTo>
                  <a:lnTo>
                    <a:pt x="64" y="57"/>
                  </a:lnTo>
                  <a:lnTo>
                    <a:pt x="64" y="587"/>
                  </a:lnTo>
                  <a:lnTo>
                    <a:pt x="0" y="587"/>
                  </a:lnTo>
                  <a:lnTo>
                    <a:pt x="0" y="652"/>
                  </a:lnTo>
                  <a:lnTo>
                    <a:pt x="206" y="652"/>
                  </a:lnTo>
                  <a:lnTo>
                    <a:pt x="206" y="587"/>
                  </a:lnTo>
                  <a:lnTo>
                    <a:pt x="142" y="587"/>
                  </a:lnTo>
                  <a:lnTo>
                    <a:pt x="142" y="329"/>
                  </a:lnTo>
                  <a:lnTo>
                    <a:pt x="462" y="329"/>
                  </a:lnTo>
                  <a:lnTo>
                    <a:pt x="462" y="587"/>
                  </a:lnTo>
                  <a:lnTo>
                    <a:pt x="398" y="587"/>
                  </a:lnTo>
                  <a:lnTo>
                    <a:pt x="398" y="652"/>
                  </a:lnTo>
                  <a:lnTo>
                    <a:pt x="604" y="652"/>
                  </a:lnTo>
                  <a:lnTo>
                    <a:pt x="604" y="587"/>
                  </a:lnTo>
                  <a:lnTo>
                    <a:pt x="540" y="587"/>
                  </a:lnTo>
                  <a:lnTo>
                    <a:pt x="540" y="57"/>
                  </a:lnTo>
                  <a:lnTo>
                    <a:pt x="604" y="57"/>
                  </a:lnTo>
                  <a:lnTo>
                    <a:pt x="604" y="0"/>
                  </a:lnTo>
                  <a:lnTo>
                    <a:pt x="398" y="0"/>
                  </a:lnTo>
                  <a:lnTo>
                    <a:pt x="398" y="57"/>
                  </a:lnTo>
                  <a:lnTo>
                    <a:pt x="462" y="57"/>
                  </a:lnTo>
                  <a:lnTo>
                    <a:pt x="462" y="272"/>
                  </a:lnTo>
                  <a:lnTo>
                    <a:pt x="142" y="27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799" b="0" i="0" u="none" strike="noStrike" cap="none">
                <a:solidFill>
                  <a:srgbClr val="000000"/>
                </a:solidFill>
                <a:latin typeface="Arial"/>
                <a:ea typeface="Arial"/>
                <a:cs typeface="Arial"/>
                <a:sym typeface="Arial"/>
              </a:endParaRPr>
            </a:p>
          </p:txBody>
        </p:sp>
        <p:sp>
          <p:nvSpPr>
            <p:cNvPr id="260" name="Google Shape;260;p43"/>
            <p:cNvSpPr/>
            <p:nvPr/>
          </p:nvSpPr>
          <p:spPr>
            <a:xfrm>
              <a:off x="8043463" y="2814597"/>
              <a:ext cx="821137" cy="1038922"/>
            </a:xfrm>
            <a:custGeom>
              <a:avLst/>
              <a:gdLst/>
              <a:ahLst/>
              <a:cxnLst/>
              <a:rect l="l" t="t" r="r" b="b"/>
              <a:pathLst>
                <a:path w="73" h="91" extrusionOk="0">
                  <a:moveTo>
                    <a:pt x="27" y="82"/>
                  </a:moveTo>
                  <a:cubicBezTo>
                    <a:pt x="19" y="82"/>
                    <a:pt x="19" y="82"/>
                    <a:pt x="19" y="82"/>
                  </a:cubicBezTo>
                  <a:cubicBezTo>
                    <a:pt x="19" y="54"/>
                    <a:pt x="19" y="54"/>
                    <a:pt x="19" y="54"/>
                  </a:cubicBezTo>
                  <a:cubicBezTo>
                    <a:pt x="19" y="41"/>
                    <a:pt x="25" y="35"/>
                    <a:pt x="37" y="35"/>
                  </a:cubicBezTo>
                  <a:cubicBezTo>
                    <a:pt x="48" y="35"/>
                    <a:pt x="55" y="41"/>
                    <a:pt x="55" y="54"/>
                  </a:cubicBezTo>
                  <a:cubicBezTo>
                    <a:pt x="55" y="82"/>
                    <a:pt x="55" y="82"/>
                    <a:pt x="55" y="82"/>
                  </a:cubicBezTo>
                  <a:cubicBezTo>
                    <a:pt x="46" y="82"/>
                    <a:pt x="46" y="82"/>
                    <a:pt x="46" y="82"/>
                  </a:cubicBezTo>
                  <a:cubicBezTo>
                    <a:pt x="46" y="91"/>
                    <a:pt x="46" y="91"/>
                    <a:pt x="46" y="91"/>
                  </a:cubicBezTo>
                  <a:cubicBezTo>
                    <a:pt x="73" y="91"/>
                    <a:pt x="73" y="91"/>
                    <a:pt x="73" y="91"/>
                  </a:cubicBezTo>
                  <a:cubicBezTo>
                    <a:pt x="73" y="82"/>
                    <a:pt x="73" y="82"/>
                    <a:pt x="73" y="82"/>
                  </a:cubicBezTo>
                  <a:cubicBezTo>
                    <a:pt x="65" y="82"/>
                    <a:pt x="65" y="82"/>
                    <a:pt x="65" y="82"/>
                  </a:cubicBezTo>
                  <a:cubicBezTo>
                    <a:pt x="65" y="54"/>
                    <a:pt x="65" y="54"/>
                    <a:pt x="65" y="54"/>
                  </a:cubicBezTo>
                  <a:cubicBezTo>
                    <a:pt x="65" y="39"/>
                    <a:pt x="55" y="26"/>
                    <a:pt x="38" y="26"/>
                  </a:cubicBezTo>
                  <a:cubicBezTo>
                    <a:pt x="30" y="26"/>
                    <a:pt x="23" y="29"/>
                    <a:pt x="19" y="35"/>
                  </a:cubicBezTo>
                  <a:cubicBezTo>
                    <a:pt x="19" y="0"/>
                    <a:pt x="19" y="0"/>
                    <a:pt x="19" y="0"/>
                  </a:cubicBezTo>
                  <a:cubicBezTo>
                    <a:pt x="0" y="0"/>
                    <a:pt x="0" y="0"/>
                    <a:pt x="0" y="0"/>
                  </a:cubicBezTo>
                  <a:cubicBezTo>
                    <a:pt x="0" y="8"/>
                    <a:pt x="0" y="8"/>
                    <a:pt x="0" y="8"/>
                  </a:cubicBezTo>
                  <a:cubicBezTo>
                    <a:pt x="9" y="8"/>
                    <a:pt x="9" y="8"/>
                    <a:pt x="9" y="8"/>
                  </a:cubicBezTo>
                  <a:cubicBezTo>
                    <a:pt x="9" y="82"/>
                    <a:pt x="9" y="82"/>
                    <a:pt x="9" y="82"/>
                  </a:cubicBezTo>
                  <a:cubicBezTo>
                    <a:pt x="0" y="82"/>
                    <a:pt x="0" y="82"/>
                    <a:pt x="0" y="82"/>
                  </a:cubicBezTo>
                  <a:cubicBezTo>
                    <a:pt x="0" y="91"/>
                    <a:pt x="0" y="91"/>
                    <a:pt x="0" y="91"/>
                  </a:cubicBezTo>
                  <a:cubicBezTo>
                    <a:pt x="27" y="91"/>
                    <a:pt x="27" y="91"/>
                    <a:pt x="27" y="91"/>
                  </a:cubicBezTo>
                  <a:lnTo>
                    <a:pt x="27" y="8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799" b="0" i="0" u="none" strike="noStrike" cap="none">
                <a:solidFill>
                  <a:srgbClr val="000000"/>
                </a:solidFill>
                <a:latin typeface="Arial"/>
                <a:ea typeface="Arial"/>
                <a:cs typeface="Arial"/>
                <a:sym typeface="Arial"/>
              </a:endParaRPr>
            </a:p>
          </p:txBody>
        </p:sp>
        <p:sp>
          <p:nvSpPr>
            <p:cNvPr id="261" name="Google Shape;261;p43"/>
            <p:cNvSpPr/>
            <p:nvPr/>
          </p:nvSpPr>
          <p:spPr>
            <a:xfrm>
              <a:off x="6421223" y="3114288"/>
              <a:ext cx="821133" cy="745893"/>
            </a:xfrm>
            <a:custGeom>
              <a:avLst/>
              <a:gdLst/>
              <a:ahLst/>
              <a:cxnLst/>
              <a:rect l="l" t="t" r="r" b="b"/>
              <a:pathLst>
                <a:path w="73" h="66" extrusionOk="0">
                  <a:moveTo>
                    <a:pt x="73" y="10"/>
                  </a:moveTo>
                  <a:cubicBezTo>
                    <a:pt x="73" y="2"/>
                    <a:pt x="73" y="2"/>
                    <a:pt x="73" y="2"/>
                  </a:cubicBezTo>
                  <a:cubicBezTo>
                    <a:pt x="54" y="2"/>
                    <a:pt x="54" y="2"/>
                    <a:pt x="54" y="2"/>
                  </a:cubicBezTo>
                  <a:cubicBezTo>
                    <a:pt x="54" y="11"/>
                    <a:pt x="54" y="11"/>
                    <a:pt x="54" y="11"/>
                  </a:cubicBezTo>
                  <a:cubicBezTo>
                    <a:pt x="49" y="4"/>
                    <a:pt x="41" y="0"/>
                    <a:pt x="31" y="0"/>
                  </a:cubicBezTo>
                  <a:cubicBezTo>
                    <a:pt x="13" y="0"/>
                    <a:pt x="0" y="14"/>
                    <a:pt x="0" y="33"/>
                  </a:cubicBezTo>
                  <a:cubicBezTo>
                    <a:pt x="0" y="52"/>
                    <a:pt x="13" y="66"/>
                    <a:pt x="31" y="66"/>
                  </a:cubicBezTo>
                  <a:cubicBezTo>
                    <a:pt x="41" y="66"/>
                    <a:pt x="49" y="62"/>
                    <a:pt x="54" y="55"/>
                  </a:cubicBezTo>
                  <a:cubicBezTo>
                    <a:pt x="54" y="65"/>
                    <a:pt x="54" y="65"/>
                    <a:pt x="54" y="65"/>
                  </a:cubicBezTo>
                  <a:cubicBezTo>
                    <a:pt x="73" y="65"/>
                    <a:pt x="73" y="65"/>
                    <a:pt x="73" y="65"/>
                  </a:cubicBezTo>
                  <a:cubicBezTo>
                    <a:pt x="73" y="56"/>
                    <a:pt x="73" y="56"/>
                    <a:pt x="73" y="56"/>
                  </a:cubicBezTo>
                  <a:cubicBezTo>
                    <a:pt x="64" y="56"/>
                    <a:pt x="64" y="56"/>
                    <a:pt x="64" y="56"/>
                  </a:cubicBezTo>
                  <a:cubicBezTo>
                    <a:pt x="64" y="10"/>
                    <a:pt x="64" y="10"/>
                    <a:pt x="64" y="10"/>
                  </a:cubicBezTo>
                  <a:lnTo>
                    <a:pt x="73" y="10"/>
                  </a:lnTo>
                  <a:close/>
                  <a:moveTo>
                    <a:pt x="33" y="58"/>
                  </a:moveTo>
                  <a:cubicBezTo>
                    <a:pt x="20" y="58"/>
                    <a:pt x="11" y="47"/>
                    <a:pt x="11" y="33"/>
                  </a:cubicBezTo>
                  <a:cubicBezTo>
                    <a:pt x="11" y="19"/>
                    <a:pt x="20" y="9"/>
                    <a:pt x="33" y="9"/>
                  </a:cubicBezTo>
                  <a:cubicBezTo>
                    <a:pt x="46" y="9"/>
                    <a:pt x="54" y="19"/>
                    <a:pt x="54" y="33"/>
                  </a:cubicBezTo>
                  <a:cubicBezTo>
                    <a:pt x="54" y="47"/>
                    <a:pt x="46" y="58"/>
                    <a:pt x="33" y="5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799" b="0" i="0" u="none" strike="noStrike" cap="none">
                <a:solidFill>
                  <a:srgbClr val="000000"/>
                </a:solidFill>
                <a:latin typeface="Arial"/>
                <a:ea typeface="Arial"/>
                <a:cs typeface="Arial"/>
                <a:sym typeface="Arial"/>
              </a:endParaRPr>
            </a:p>
          </p:txBody>
        </p:sp>
        <p:sp>
          <p:nvSpPr>
            <p:cNvPr id="262" name="Google Shape;262;p43"/>
            <p:cNvSpPr/>
            <p:nvPr/>
          </p:nvSpPr>
          <p:spPr>
            <a:xfrm>
              <a:off x="5606764" y="3114288"/>
              <a:ext cx="734348" cy="745893"/>
            </a:xfrm>
            <a:custGeom>
              <a:avLst/>
              <a:gdLst/>
              <a:ahLst/>
              <a:cxnLst/>
              <a:rect l="l" t="t" r="r" b="b"/>
              <a:pathLst>
                <a:path w="65" h="66" extrusionOk="0">
                  <a:moveTo>
                    <a:pt x="65" y="32"/>
                  </a:moveTo>
                  <a:cubicBezTo>
                    <a:pt x="65" y="13"/>
                    <a:pt x="53" y="0"/>
                    <a:pt x="33" y="0"/>
                  </a:cubicBezTo>
                  <a:cubicBezTo>
                    <a:pt x="14" y="0"/>
                    <a:pt x="0" y="14"/>
                    <a:pt x="0" y="33"/>
                  </a:cubicBezTo>
                  <a:cubicBezTo>
                    <a:pt x="0" y="53"/>
                    <a:pt x="14" y="66"/>
                    <a:pt x="33" y="66"/>
                  </a:cubicBezTo>
                  <a:cubicBezTo>
                    <a:pt x="47" y="66"/>
                    <a:pt x="58" y="59"/>
                    <a:pt x="63" y="48"/>
                  </a:cubicBezTo>
                  <a:cubicBezTo>
                    <a:pt x="53" y="48"/>
                    <a:pt x="53" y="48"/>
                    <a:pt x="53" y="48"/>
                  </a:cubicBezTo>
                  <a:cubicBezTo>
                    <a:pt x="50" y="54"/>
                    <a:pt x="43" y="58"/>
                    <a:pt x="34" y="58"/>
                  </a:cubicBezTo>
                  <a:cubicBezTo>
                    <a:pt x="19" y="58"/>
                    <a:pt x="12" y="49"/>
                    <a:pt x="11" y="37"/>
                  </a:cubicBezTo>
                  <a:cubicBezTo>
                    <a:pt x="65" y="37"/>
                    <a:pt x="65" y="37"/>
                    <a:pt x="65" y="37"/>
                  </a:cubicBezTo>
                  <a:lnTo>
                    <a:pt x="65" y="32"/>
                  </a:lnTo>
                  <a:close/>
                  <a:moveTo>
                    <a:pt x="11" y="28"/>
                  </a:moveTo>
                  <a:cubicBezTo>
                    <a:pt x="12" y="17"/>
                    <a:pt x="20" y="8"/>
                    <a:pt x="33" y="8"/>
                  </a:cubicBezTo>
                  <a:cubicBezTo>
                    <a:pt x="47" y="8"/>
                    <a:pt x="54" y="18"/>
                    <a:pt x="55" y="28"/>
                  </a:cubicBezTo>
                  <a:lnTo>
                    <a:pt x="11" y="2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799" b="0" i="0" u="none" strike="noStrike" cap="none">
                <a:solidFill>
                  <a:srgbClr val="000000"/>
                </a:solidFill>
                <a:latin typeface="Arial"/>
                <a:ea typeface="Arial"/>
                <a:cs typeface="Arial"/>
                <a:sym typeface="Arial"/>
              </a:endParaRPr>
            </a:p>
          </p:txBody>
        </p:sp>
        <p:sp>
          <p:nvSpPr>
            <p:cNvPr id="263" name="Google Shape;263;p43"/>
            <p:cNvSpPr/>
            <p:nvPr/>
          </p:nvSpPr>
          <p:spPr>
            <a:xfrm>
              <a:off x="7616206" y="2954454"/>
              <a:ext cx="360498" cy="899065"/>
            </a:xfrm>
            <a:custGeom>
              <a:avLst/>
              <a:gdLst/>
              <a:ahLst/>
              <a:cxnLst/>
              <a:rect l="l" t="t" r="r" b="b"/>
              <a:pathLst>
                <a:path w="32" h="79" extrusionOk="0">
                  <a:moveTo>
                    <a:pt x="20" y="62"/>
                  </a:moveTo>
                  <a:cubicBezTo>
                    <a:pt x="20" y="24"/>
                    <a:pt x="20" y="24"/>
                    <a:pt x="20" y="24"/>
                  </a:cubicBezTo>
                  <a:cubicBezTo>
                    <a:pt x="32" y="24"/>
                    <a:pt x="32" y="24"/>
                    <a:pt x="32" y="24"/>
                  </a:cubicBezTo>
                  <a:cubicBezTo>
                    <a:pt x="32" y="16"/>
                    <a:pt x="32" y="16"/>
                    <a:pt x="32" y="16"/>
                  </a:cubicBezTo>
                  <a:cubicBezTo>
                    <a:pt x="20" y="16"/>
                    <a:pt x="20" y="16"/>
                    <a:pt x="20" y="16"/>
                  </a:cubicBezTo>
                  <a:cubicBezTo>
                    <a:pt x="20" y="0"/>
                    <a:pt x="20" y="0"/>
                    <a:pt x="20" y="0"/>
                  </a:cubicBezTo>
                  <a:cubicBezTo>
                    <a:pt x="9" y="0"/>
                    <a:pt x="9" y="0"/>
                    <a:pt x="9" y="0"/>
                  </a:cubicBezTo>
                  <a:cubicBezTo>
                    <a:pt x="9" y="16"/>
                    <a:pt x="9" y="16"/>
                    <a:pt x="9" y="16"/>
                  </a:cubicBezTo>
                  <a:cubicBezTo>
                    <a:pt x="0" y="16"/>
                    <a:pt x="0" y="16"/>
                    <a:pt x="0" y="16"/>
                  </a:cubicBezTo>
                  <a:cubicBezTo>
                    <a:pt x="0" y="24"/>
                    <a:pt x="0" y="24"/>
                    <a:pt x="0" y="24"/>
                  </a:cubicBezTo>
                  <a:cubicBezTo>
                    <a:pt x="9" y="24"/>
                    <a:pt x="9" y="24"/>
                    <a:pt x="9" y="24"/>
                  </a:cubicBezTo>
                  <a:cubicBezTo>
                    <a:pt x="9" y="63"/>
                    <a:pt x="9" y="63"/>
                    <a:pt x="9" y="63"/>
                  </a:cubicBezTo>
                  <a:cubicBezTo>
                    <a:pt x="9" y="74"/>
                    <a:pt x="14" y="79"/>
                    <a:pt x="26" y="79"/>
                  </a:cubicBezTo>
                  <a:cubicBezTo>
                    <a:pt x="28" y="79"/>
                    <a:pt x="31" y="79"/>
                    <a:pt x="32" y="79"/>
                  </a:cubicBezTo>
                  <a:cubicBezTo>
                    <a:pt x="32" y="70"/>
                    <a:pt x="32" y="70"/>
                    <a:pt x="32" y="70"/>
                  </a:cubicBezTo>
                  <a:cubicBezTo>
                    <a:pt x="30" y="71"/>
                    <a:pt x="29" y="71"/>
                    <a:pt x="27" y="71"/>
                  </a:cubicBezTo>
                  <a:cubicBezTo>
                    <a:pt x="22" y="71"/>
                    <a:pt x="20" y="69"/>
                    <a:pt x="20" y="62"/>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799" b="0" i="0" u="none" strike="noStrike" cap="none">
                <a:solidFill>
                  <a:srgbClr val="000000"/>
                </a:solidFill>
                <a:latin typeface="Arial"/>
                <a:ea typeface="Arial"/>
                <a:cs typeface="Arial"/>
                <a:sym typeface="Arial"/>
              </a:endParaRPr>
            </a:p>
          </p:txBody>
        </p:sp>
        <p:sp>
          <p:nvSpPr>
            <p:cNvPr id="264" name="Google Shape;264;p43"/>
            <p:cNvSpPr/>
            <p:nvPr/>
          </p:nvSpPr>
          <p:spPr>
            <a:xfrm>
              <a:off x="7275737" y="2814597"/>
              <a:ext cx="340469" cy="1038922"/>
            </a:xfrm>
            <a:custGeom>
              <a:avLst/>
              <a:gdLst/>
              <a:ahLst/>
              <a:cxnLst/>
              <a:rect l="l" t="t" r="r" b="b"/>
              <a:pathLst>
                <a:path w="30" h="91" extrusionOk="0">
                  <a:moveTo>
                    <a:pt x="24" y="91"/>
                  </a:moveTo>
                  <a:cubicBezTo>
                    <a:pt x="26" y="91"/>
                    <a:pt x="29" y="91"/>
                    <a:pt x="30" y="91"/>
                  </a:cubicBezTo>
                  <a:cubicBezTo>
                    <a:pt x="30" y="82"/>
                    <a:pt x="30" y="82"/>
                    <a:pt x="30" y="82"/>
                  </a:cubicBezTo>
                  <a:cubicBezTo>
                    <a:pt x="28" y="83"/>
                    <a:pt x="27" y="83"/>
                    <a:pt x="26" y="83"/>
                  </a:cubicBezTo>
                  <a:cubicBezTo>
                    <a:pt x="21" y="83"/>
                    <a:pt x="19" y="80"/>
                    <a:pt x="19" y="74"/>
                  </a:cubicBezTo>
                  <a:cubicBezTo>
                    <a:pt x="19" y="0"/>
                    <a:pt x="19" y="0"/>
                    <a:pt x="19" y="0"/>
                  </a:cubicBezTo>
                  <a:cubicBezTo>
                    <a:pt x="0" y="0"/>
                    <a:pt x="0" y="0"/>
                    <a:pt x="0" y="0"/>
                  </a:cubicBezTo>
                  <a:cubicBezTo>
                    <a:pt x="0" y="8"/>
                    <a:pt x="0" y="8"/>
                    <a:pt x="0" y="8"/>
                  </a:cubicBezTo>
                  <a:cubicBezTo>
                    <a:pt x="9" y="8"/>
                    <a:pt x="9" y="8"/>
                    <a:pt x="9" y="8"/>
                  </a:cubicBezTo>
                  <a:cubicBezTo>
                    <a:pt x="9" y="74"/>
                    <a:pt x="9" y="74"/>
                    <a:pt x="9" y="74"/>
                  </a:cubicBezTo>
                  <a:cubicBezTo>
                    <a:pt x="9" y="85"/>
                    <a:pt x="13" y="91"/>
                    <a:pt x="24" y="91"/>
                  </a:cubicBez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799" b="0" i="0" u="none" strike="noStrike" cap="none">
                <a:solidFill>
                  <a:srgbClr val="000000"/>
                </a:solidFill>
                <a:latin typeface="Arial"/>
                <a:ea typeface="Arial"/>
                <a:cs typeface="Arial"/>
                <a:sym typeface="Arial"/>
              </a:endParaRPr>
            </a:p>
          </p:txBody>
        </p:sp>
        <p:sp>
          <p:nvSpPr>
            <p:cNvPr id="265" name="Google Shape;265;p43"/>
            <p:cNvSpPr/>
            <p:nvPr/>
          </p:nvSpPr>
          <p:spPr>
            <a:xfrm>
              <a:off x="3603995" y="2781300"/>
              <a:ext cx="907922" cy="1092200"/>
            </a:xfrm>
            <a:custGeom>
              <a:avLst/>
              <a:gdLst/>
              <a:ahLst/>
              <a:cxnLst/>
              <a:rect l="l" t="t" r="r" b="b"/>
              <a:pathLst>
                <a:path w="81" h="96" extrusionOk="0">
                  <a:moveTo>
                    <a:pt x="28" y="65"/>
                  </a:moveTo>
                  <a:cubicBezTo>
                    <a:pt x="29" y="72"/>
                    <a:pt x="33" y="74"/>
                    <a:pt x="41" y="74"/>
                  </a:cubicBezTo>
                  <a:cubicBezTo>
                    <a:pt x="48" y="74"/>
                    <a:pt x="52" y="72"/>
                    <a:pt x="52" y="68"/>
                  </a:cubicBezTo>
                  <a:cubicBezTo>
                    <a:pt x="52" y="62"/>
                    <a:pt x="47" y="62"/>
                    <a:pt x="36" y="59"/>
                  </a:cubicBezTo>
                  <a:cubicBezTo>
                    <a:pt x="24" y="55"/>
                    <a:pt x="15" y="53"/>
                    <a:pt x="12" y="50"/>
                  </a:cubicBezTo>
                  <a:cubicBezTo>
                    <a:pt x="5" y="45"/>
                    <a:pt x="1" y="38"/>
                    <a:pt x="1" y="29"/>
                  </a:cubicBezTo>
                  <a:cubicBezTo>
                    <a:pt x="1" y="11"/>
                    <a:pt x="15" y="0"/>
                    <a:pt x="39" y="0"/>
                  </a:cubicBezTo>
                  <a:cubicBezTo>
                    <a:pt x="63" y="0"/>
                    <a:pt x="77" y="10"/>
                    <a:pt x="78" y="29"/>
                  </a:cubicBezTo>
                  <a:cubicBezTo>
                    <a:pt x="51" y="29"/>
                    <a:pt x="51" y="29"/>
                    <a:pt x="51" y="29"/>
                  </a:cubicBezTo>
                  <a:cubicBezTo>
                    <a:pt x="50" y="23"/>
                    <a:pt x="46" y="21"/>
                    <a:pt x="39" y="21"/>
                  </a:cubicBezTo>
                  <a:cubicBezTo>
                    <a:pt x="33" y="21"/>
                    <a:pt x="30" y="23"/>
                    <a:pt x="30" y="27"/>
                  </a:cubicBezTo>
                  <a:cubicBezTo>
                    <a:pt x="30" y="32"/>
                    <a:pt x="34" y="33"/>
                    <a:pt x="43" y="35"/>
                  </a:cubicBezTo>
                  <a:cubicBezTo>
                    <a:pt x="54" y="38"/>
                    <a:pt x="63" y="40"/>
                    <a:pt x="69" y="43"/>
                  </a:cubicBezTo>
                  <a:cubicBezTo>
                    <a:pt x="77" y="49"/>
                    <a:pt x="81" y="55"/>
                    <a:pt x="81" y="65"/>
                  </a:cubicBezTo>
                  <a:cubicBezTo>
                    <a:pt x="81" y="84"/>
                    <a:pt x="66" y="96"/>
                    <a:pt x="40" y="96"/>
                  </a:cubicBezTo>
                  <a:cubicBezTo>
                    <a:pt x="16" y="96"/>
                    <a:pt x="1" y="84"/>
                    <a:pt x="0" y="65"/>
                  </a:cubicBezTo>
                  <a:lnTo>
                    <a:pt x="28" y="65"/>
                  </a:lnTo>
                  <a:close/>
                </a:path>
              </a:pathLst>
            </a:custGeom>
            <a:solidFill>
              <a:srgbClr val="CC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799" b="0" i="0" u="none" strike="noStrike" cap="none">
                <a:solidFill>
                  <a:srgbClr val="000000"/>
                </a:solidFill>
                <a:latin typeface="Arial"/>
                <a:ea typeface="Arial"/>
                <a:cs typeface="Arial"/>
                <a:sym typeface="Arial"/>
              </a:endParaRPr>
            </a:p>
          </p:txBody>
        </p:sp>
        <p:sp>
          <p:nvSpPr>
            <p:cNvPr id="266" name="Google Shape;266;p43"/>
            <p:cNvSpPr/>
            <p:nvPr/>
          </p:nvSpPr>
          <p:spPr>
            <a:xfrm>
              <a:off x="1701363" y="2781300"/>
              <a:ext cx="1014736" cy="1092200"/>
            </a:xfrm>
            <a:custGeom>
              <a:avLst/>
              <a:gdLst/>
              <a:ahLst/>
              <a:cxnLst/>
              <a:rect l="l" t="t" r="r" b="b"/>
              <a:pathLst>
                <a:path w="90" h="96" extrusionOk="0">
                  <a:moveTo>
                    <a:pt x="90" y="58"/>
                  </a:moveTo>
                  <a:cubicBezTo>
                    <a:pt x="88" y="82"/>
                    <a:pt x="72" y="96"/>
                    <a:pt x="46" y="96"/>
                  </a:cubicBezTo>
                  <a:cubicBezTo>
                    <a:pt x="17" y="96"/>
                    <a:pt x="0" y="78"/>
                    <a:pt x="0" y="48"/>
                  </a:cubicBezTo>
                  <a:cubicBezTo>
                    <a:pt x="0" y="18"/>
                    <a:pt x="17" y="0"/>
                    <a:pt x="46" y="0"/>
                  </a:cubicBezTo>
                  <a:cubicBezTo>
                    <a:pt x="72" y="0"/>
                    <a:pt x="88" y="13"/>
                    <a:pt x="89" y="37"/>
                  </a:cubicBezTo>
                  <a:cubicBezTo>
                    <a:pt x="62" y="37"/>
                    <a:pt x="62" y="37"/>
                    <a:pt x="62" y="37"/>
                  </a:cubicBezTo>
                  <a:cubicBezTo>
                    <a:pt x="61" y="28"/>
                    <a:pt x="55" y="23"/>
                    <a:pt x="46" y="23"/>
                  </a:cubicBezTo>
                  <a:cubicBezTo>
                    <a:pt x="35" y="23"/>
                    <a:pt x="29" y="31"/>
                    <a:pt x="29" y="48"/>
                  </a:cubicBezTo>
                  <a:cubicBezTo>
                    <a:pt x="29" y="65"/>
                    <a:pt x="35" y="73"/>
                    <a:pt x="47" y="73"/>
                  </a:cubicBezTo>
                  <a:cubicBezTo>
                    <a:pt x="56" y="73"/>
                    <a:pt x="61" y="68"/>
                    <a:pt x="62" y="58"/>
                  </a:cubicBezTo>
                  <a:lnTo>
                    <a:pt x="90" y="58"/>
                  </a:lnTo>
                  <a:close/>
                </a:path>
              </a:pathLst>
            </a:custGeom>
            <a:solidFill>
              <a:srgbClr val="CC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799" b="0" i="0" u="none" strike="noStrike" cap="none">
                <a:solidFill>
                  <a:srgbClr val="000000"/>
                </a:solidFill>
                <a:latin typeface="Arial"/>
                <a:ea typeface="Arial"/>
                <a:cs typeface="Arial"/>
                <a:sym typeface="Arial"/>
              </a:endParaRPr>
            </a:p>
          </p:txBody>
        </p:sp>
        <p:sp>
          <p:nvSpPr>
            <p:cNvPr id="267" name="Google Shape;267;p43"/>
            <p:cNvSpPr/>
            <p:nvPr/>
          </p:nvSpPr>
          <p:spPr>
            <a:xfrm>
              <a:off x="2642667" y="2814597"/>
              <a:ext cx="1014737" cy="1025602"/>
            </a:xfrm>
            <a:custGeom>
              <a:avLst/>
              <a:gdLst/>
              <a:ahLst/>
              <a:cxnLst/>
              <a:rect l="l" t="t" r="r" b="b"/>
              <a:pathLst>
                <a:path w="639" h="645" extrusionOk="0">
                  <a:moveTo>
                    <a:pt x="0" y="0"/>
                  </a:moveTo>
                  <a:lnTo>
                    <a:pt x="206" y="0"/>
                  </a:lnTo>
                  <a:lnTo>
                    <a:pt x="320" y="415"/>
                  </a:lnTo>
                  <a:lnTo>
                    <a:pt x="433" y="0"/>
                  </a:lnTo>
                  <a:lnTo>
                    <a:pt x="639" y="0"/>
                  </a:lnTo>
                  <a:lnTo>
                    <a:pt x="419" y="645"/>
                  </a:lnTo>
                  <a:lnTo>
                    <a:pt x="213" y="645"/>
                  </a:lnTo>
                  <a:lnTo>
                    <a:pt x="0" y="0"/>
                  </a:lnTo>
                  <a:close/>
                </a:path>
              </a:pathLst>
            </a:custGeom>
            <a:solidFill>
              <a:srgbClr val="CC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799" b="0" i="0" u="none" strike="noStrike" cap="none">
                <a:solidFill>
                  <a:srgbClr val="000000"/>
                </a:solidFill>
                <a:latin typeface="Arial"/>
                <a:ea typeface="Arial"/>
                <a:cs typeface="Arial"/>
                <a:sym typeface="Arial"/>
              </a:endParaRPr>
            </a:p>
          </p:txBody>
        </p:sp>
        <p:sp>
          <p:nvSpPr>
            <p:cNvPr id="268" name="Google Shape;268;p43"/>
            <p:cNvSpPr/>
            <p:nvPr/>
          </p:nvSpPr>
          <p:spPr>
            <a:xfrm>
              <a:off x="279400" y="2781300"/>
              <a:ext cx="1295123" cy="1092200"/>
            </a:xfrm>
            <a:custGeom>
              <a:avLst/>
              <a:gdLst/>
              <a:ahLst/>
              <a:cxnLst/>
              <a:rect l="l" t="t" r="r" b="b"/>
              <a:pathLst>
                <a:path w="115" h="96" extrusionOk="0">
                  <a:moveTo>
                    <a:pt x="4" y="42"/>
                  </a:moveTo>
                  <a:cubicBezTo>
                    <a:pt x="1" y="40"/>
                    <a:pt x="0" y="36"/>
                    <a:pt x="0" y="33"/>
                  </a:cubicBezTo>
                  <a:cubicBezTo>
                    <a:pt x="0" y="29"/>
                    <a:pt x="1" y="25"/>
                    <a:pt x="4" y="23"/>
                  </a:cubicBezTo>
                  <a:cubicBezTo>
                    <a:pt x="22" y="4"/>
                    <a:pt x="22" y="4"/>
                    <a:pt x="22" y="4"/>
                  </a:cubicBezTo>
                  <a:cubicBezTo>
                    <a:pt x="25" y="1"/>
                    <a:pt x="29" y="0"/>
                    <a:pt x="32" y="0"/>
                  </a:cubicBezTo>
                  <a:cubicBezTo>
                    <a:pt x="36" y="0"/>
                    <a:pt x="39" y="1"/>
                    <a:pt x="42" y="4"/>
                  </a:cubicBezTo>
                  <a:cubicBezTo>
                    <a:pt x="58" y="20"/>
                    <a:pt x="58" y="20"/>
                    <a:pt x="58" y="20"/>
                  </a:cubicBezTo>
                  <a:cubicBezTo>
                    <a:pt x="73" y="4"/>
                    <a:pt x="73" y="4"/>
                    <a:pt x="73" y="4"/>
                  </a:cubicBezTo>
                  <a:cubicBezTo>
                    <a:pt x="76" y="1"/>
                    <a:pt x="79" y="0"/>
                    <a:pt x="83" y="0"/>
                  </a:cubicBezTo>
                  <a:cubicBezTo>
                    <a:pt x="87" y="0"/>
                    <a:pt x="90" y="1"/>
                    <a:pt x="93" y="4"/>
                  </a:cubicBezTo>
                  <a:cubicBezTo>
                    <a:pt x="111" y="23"/>
                    <a:pt x="111" y="23"/>
                    <a:pt x="111" y="23"/>
                  </a:cubicBezTo>
                  <a:cubicBezTo>
                    <a:pt x="114" y="25"/>
                    <a:pt x="115" y="29"/>
                    <a:pt x="115" y="33"/>
                  </a:cubicBezTo>
                  <a:cubicBezTo>
                    <a:pt x="115" y="36"/>
                    <a:pt x="114" y="40"/>
                    <a:pt x="111" y="42"/>
                  </a:cubicBezTo>
                  <a:cubicBezTo>
                    <a:pt x="58" y="96"/>
                    <a:pt x="58" y="96"/>
                    <a:pt x="58" y="96"/>
                  </a:cubicBezTo>
                  <a:cubicBezTo>
                    <a:pt x="57" y="96"/>
                    <a:pt x="57" y="96"/>
                    <a:pt x="57" y="96"/>
                  </a:cubicBezTo>
                  <a:lnTo>
                    <a:pt x="4" y="42"/>
                  </a:lnTo>
                  <a:close/>
                </a:path>
              </a:pathLst>
            </a:custGeom>
            <a:solidFill>
              <a:srgbClr val="CC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799" b="0" i="0" u="none" strike="noStrike" cap="none">
                <a:solidFill>
                  <a:srgbClr val="000000"/>
                </a:solidFill>
                <a:latin typeface="Arial"/>
                <a:ea typeface="Arial"/>
                <a:cs typeface="Arial"/>
                <a:sym typeface="Arial"/>
              </a:endParaRPr>
            </a:p>
          </p:txBody>
        </p:sp>
      </p:grpSp>
      <p:sp>
        <p:nvSpPr>
          <p:cNvPr id="269" name="Google Shape;269;p43"/>
          <p:cNvSpPr txBox="1"/>
          <p:nvPr/>
        </p:nvSpPr>
        <p:spPr>
          <a:xfrm flipH="1">
            <a:off x="228547" y="6408514"/>
            <a:ext cx="3657653" cy="219000"/>
          </a:xfrm>
          <a:prstGeom prst="rect">
            <a:avLst/>
          </a:prstGeom>
          <a:noFill/>
          <a:ln>
            <a:noFill/>
          </a:ln>
        </p:spPr>
        <p:txBody>
          <a:bodyPr spcFirstLastPara="1" wrap="square" lIns="91401" tIns="0" rIns="0" bIns="0" anchor="ctr" anchorCtr="0">
            <a:noAutofit/>
          </a:bodyPr>
          <a:lstStyle/>
          <a:p>
            <a:pPr marL="0" marR="0" lvl="0" indent="0" algn="l" rtl="0">
              <a:lnSpc>
                <a:spcPct val="100000"/>
              </a:lnSpc>
              <a:spcBef>
                <a:spcPts val="0"/>
              </a:spcBef>
              <a:spcAft>
                <a:spcPts val="0"/>
              </a:spcAft>
              <a:buClr>
                <a:srgbClr val="7F7F7F"/>
              </a:buClr>
              <a:buSzPts val="800"/>
              <a:buFont typeface="Arial"/>
              <a:buNone/>
            </a:pPr>
            <a:r>
              <a:rPr lang="en-US" sz="800" b="0" i="0" u="none" strike="noStrike" cap="none">
                <a:solidFill>
                  <a:srgbClr val="7F7F7F"/>
                </a:solidFill>
                <a:latin typeface="Arial"/>
                <a:ea typeface="Arial"/>
                <a:cs typeface="Arial"/>
                <a:sym typeface="Arial"/>
              </a:rPr>
              <a:t>©20</a:t>
            </a:r>
            <a:r>
              <a:rPr lang="en-US" sz="800">
                <a:solidFill>
                  <a:srgbClr val="7F7F7F"/>
                </a:solidFill>
              </a:rPr>
              <a:t>20</a:t>
            </a:r>
            <a:r>
              <a:rPr lang="en-US" sz="800" b="0" i="0" u="none" strike="noStrike" cap="none">
                <a:solidFill>
                  <a:srgbClr val="7F7F7F"/>
                </a:solidFill>
                <a:latin typeface="Arial"/>
                <a:ea typeface="Arial"/>
                <a:cs typeface="Arial"/>
                <a:sym typeface="Arial"/>
              </a:rPr>
              <a:t> CVS Health and/or one of its affiliates: Confidential &amp; Proprietary</a:t>
            </a:r>
            <a:endParaRPr sz="1400" b="0" i="0" u="none" strike="noStrike" cap="none">
              <a:solidFill>
                <a:srgbClr val="000000"/>
              </a:solidFill>
              <a:latin typeface="Arial"/>
              <a:ea typeface="Arial"/>
              <a:cs typeface="Arial"/>
              <a:sym typeface="Arial"/>
            </a:endParaRPr>
          </a:p>
        </p:txBody>
      </p:sp>
      <p:sp>
        <p:nvSpPr>
          <p:cNvPr id="270" name="Google Shape;270;p43"/>
          <p:cNvSpPr>
            <a:spLocks noGrp="1"/>
          </p:cNvSpPr>
          <p:nvPr>
            <p:ph type="pic" idx="2"/>
          </p:nvPr>
        </p:nvSpPr>
        <p:spPr>
          <a:xfrm>
            <a:off x="6707029" y="0"/>
            <a:ext cx="5484828" cy="6858000"/>
          </a:xfrm>
          <a:prstGeom prst="rect">
            <a:avLst/>
          </a:prstGeom>
          <a:solidFill>
            <a:schemeClr val="lt2"/>
          </a:solidFill>
          <a:ln>
            <a:noFill/>
          </a:ln>
        </p:spPr>
        <p:txBody>
          <a:bodyPr spcFirstLastPara="1" wrap="square" lIns="91425" tIns="45700" rIns="91425" bIns="45700" anchor="t" anchorCtr="0">
            <a:noAutofit/>
          </a:bodyPr>
          <a:lstStyle>
            <a:lvl1pPr marR="0" lvl="0" algn="l" rtl="0">
              <a:lnSpc>
                <a:spcPct val="100000"/>
              </a:lnSpc>
              <a:spcBef>
                <a:spcPts val="1799"/>
              </a:spcBef>
              <a:spcAft>
                <a:spcPts val="0"/>
              </a:spcAft>
              <a:buClr>
                <a:srgbClr val="000000"/>
              </a:buClr>
              <a:buSzPts val="1400"/>
              <a:buFont typeface="Arial"/>
              <a:buNone/>
              <a:defRPr sz="1799" b="1"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rgbClr val="37BAAB"/>
              </a:buClr>
              <a:buSzPts val="1800"/>
              <a:buFont typeface="Arial"/>
              <a:buChar char="•"/>
              <a:defRPr sz="1799"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7BAAB"/>
              </a:buClr>
              <a:buSzPts val="1600"/>
              <a:buFont typeface="Merriweather Sans"/>
              <a:buChar char="–"/>
              <a:defRPr sz="1600" b="0" i="0" u="none" strike="noStrike" cap="none">
                <a:solidFill>
                  <a:srgbClr val="404040"/>
                </a:solidFill>
                <a:latin typeface="Arial"/>
                <a:ea typeface="Arial"/>
                <a:cs typeface="Arial"/>
                <a:sym typeface="Arial"/>
              </a:defRPr>
            </a:lvl3pPr>
            <a:lvl4pPr marR="0" lvl="3" algn="l" rtl="0">
              <a:lnSpc>
                <a:spcPct val="100000"/>
              </a:lnSpc>
              <a:spcBef>
                <a:spcPts val="600"/>
              </a:spcBef>
              <a:spcAft>
                <a:spcPts val="0"/>
              </a:spcAft>
              <a:buClr>
                <a:srgbClr val="37BAAB"/>
              </a:buClr>
              <a:buSzPts val="1600"/>
              <a:buFont typeface="Arial"/>
              <a:buChar char="•"/>
              <a:defRPr sz="1600" b="0" i="0" u="none" strike="noStrike" cap="none">
                <a:solidFill>
                  <a:srgbClr val="404040"/>
                </a:solidFill>
                <a:latin typeface="Arial"/>
                <a:ea typeface="Arial"/>
                <a:cs typeface="Arial"/>
                <a:sym typeface="Arial"/>
              </a:defRPr>
            </a:lvl4pPr>
            <a:lvl5pPr marR="0" lvl="4" algn="l" rtl="0">
              <a:lnSpc>
                <a:spcPct val="100000"/>
              </a:lnSpc>
              <a:spcBef>
                <a:spcPts val="300"/>
              </a:spcBef>
              <a:spcAft>
                <a:spcPts val="0"/>
              </a:spcAft>
              <a:buClr>
                <a:srgbClr val="37BAAB"/>
              </a:buClr>
              <a:buSzPts val="1400"/>
              <a:buFont typeface="Arial"/>
              <a:buChar char="»"/>
              <a:defRPr sz="1400" b="0" i="0" u="none" strike="noStrike" cap="none">
                <a:solidFill>
                  <a:srgbClr val="404040"/>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9pPr>
          </a:lstStyle>
          <a:p>
            <a:endParaRPr/>
          </a:p>
        </p:txBody>
      </p:sp>
      <p:pic>
        <p:nvPicPr>
          <p:cNvPr id="271" name="Google Shape;271;p43"/>
          <p:cNvPicPr preferRelativeResize="0"/>
          <p:nvPr/>
        </p:nvPicPr>
        <p:blipFill rotWithShape="1">
          <a:blip r:embed="rId2">
            <a:alphaModFix/>
          </a:blip>
          <a:srcRect/>
          <a:stretch/>
        </p:blipFill>
        <p:spPr>
          <a:xfrm>
            <a:off x="534151" y="456542"/>
            <a:ext cx="1392847" cy="265622"/>
          </a:xfrm>
          <a:prstGeom prst="rect">
            <a:avLst/>
          </a:prstGeom>
          <a:noFill/>
          <a:ln>
            <a:noFill/>
          </a:ln>
        </p:spPr>
      </p:pic>
    </p:spTree>
    <p:extLst>
      <p:ext uri="{BB962C8B-B14F-4D97-AF65-F5344CB8AC3E}">
        <p14:creationId xmlns:p14="http://schemas.microsoft.com/office/powerpoint/2010/main" val="35288622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931" y="2130386"/>
            <a:ext cx="4682948" cy="2011680"/>
          </a:xfrm>
        </p:spPr>
        <p:txBody>
          <a:bodyPr rIns="0" anchor="b" anchorCtr="0"/>
          <a:lstStyle>
            <a:lvl1pPr>
              <a:lnSpc>
                <a:spcPct val="90000"/>
              </a:lnSpc>
              <a:defRPr sz="3999">
                <a:solidFill>
                  <a:schemeClr val="tx2"/>
                </a:solidFill>
              </a:defRPr>
            </a:lvl1pPr>
          </a:lstStyle>
          <a:p>
            <a:r>
              <a:rPr lang="en-US"/>
              <a:t>Click to add title</a:t>
            </a:r>
          </a:p>
        </p:txBody>
      </p:sp>
      <p:grpSp>
        <p:nvGrpSpPr>
          <p:cNvPr id="4" name="Group 3"/>
          <p:cNvGrpSpPr/>
          <p:nvPr userDrawn="1"/>
        </p:nvGrpSpPr>
        <p:grpSpPr>
          <a:xfrm>
            <a:off x="557929" y="429544"/>
            <a:ext cx="2872536" cy="352779"/>
            <a:chOff x="557784" y="429541"/>
            <a:chExt cx="2871788" cy="352779"/>
          </a:xfrm>
        </p:grpSpPr>
        <p:sp>
          <p:nvSpPr>
            <p:cNvPr id="14" name="Freeform 7">
              <a:extLst>
                <a:ext uri="{FF2B5EF4-FFF2-40B4-BE49-F238E27FC236}">
                  <a16:creationId xmlns:a16="http://schemas.microsoft.com/office/drawing/2014/main" id="{F017E871-18C4-45C8-9198-BF6823490447}"/>
                </a:ext>
              </a:extLst>
            </p:cNvPr>
            <p:cNvSpPr>
              <a:spLocks noEditPoints="1"/>
            </p:cNvSpPr>
            <p:nvPr/>
          </p:nvSpPr>
          <p:spPr bwMode="auto">
            <a:xfrm>
              <a:off x="1962537" y="439542"/>
              <a:ext cx="1377022" cy="340505"/>
            </a:xfrm>
            <a:custGeom>
              <a:avLst/>
              <a:gdLst>
                <a:gd name="T0" fmla="*/ 701 w 1134"/>
                <a:gd name="T1" fmla="*/ 273 h 278"/>
                <a:gd name="T2" fmla="*/ 675 w 1134"/>
                <a:gd name="T3" fmla="*/ 248 h 278"/>
                <a:gd name="T4" fmla="*/ 701 w 1134"/>
                <a:gd name="T5" fmla="*/ 109 h 278"/>
                <a:gd name="T6" fmla="*/ 645 w 1134"/>
                <a:gd name="T7" fmla="*/ 84 h 278"/>
                <a:gd name="T8" fmla="*/ 576 w 1134"/>
                <a:gd name="T9" fmla="*/ 79 h 278"/>
                <a:gd name="T10" fmla="*/ 576 w 1134"/>
                <a:gd name="T11" fmla="*/ 278 h 278"/>
                <a:gd name="T12" fmla="*/ 645 w 1134"/>
                <a:gd name="T13" fmla="*/ 273 h 278"/>
                <a:gd name="T14" fmla="*/ 426 w 1134"/>
                <a:gd name="T15" fmla="*/ 222 h 278"/>
                <a:gd name="T16" fmla="*/ 299 w 1134"/>
                <a:gd name="T17" fmla="*/ 189 h 278"/>
                <a:gd name="T18" fmla="*/ 461 w 1134"/>
                <a:gd name="T19" fmla="*/ 175 h 278"/>
                <a:gd name="T20" fmla="*/ 267 w 1134"/>
                <a:gd name="T21" fmla="*/ 178 h 278"/>
                <a:gd name="T22" fmla="*/ 456 w 1134"/>
                <a:gd name="T23" fmla="*/ 222 h 278"/>
                <a:gd name="T24" fmla="*/ 59 w 1134"/>
                <a:gd name="T25" fmla="*/ 25 h 278"/>
                <a:gd name="T26" fmla="*/ 86 w 1134"/>
                <a:gd name="T27" fmla="*/ 0 h 278"/>
                <a:gd name="T28" fmla="*/ 0 w 1134"/>
                <a:gd name="T29" fmla="*/ 25 h 278"/>
                <a:gd name="T30" fmla="*/ 27 w 1134"/>
                <a:gd name="T31" fmla="*/ 247 h 278"/>
                <a:gd name="T32" fmla="*/ 0 w 1134"/>
                <a:gd name="T33" fmla="*/ 273 h 278"/>
                <a:gd name="T34" fmla="*/ 86 w 1134"/>
                <a:gd name="T35" fmla="*/ 247 h 278"/>
                <a:gd name="T36" fmla="*/ 59 w 1134"/>
                <a:gd name="T37" fmla="*/ 138 h 278"/>
                <a:gd name="T38" fmla="*/ 196 w 1134"/>
                <a:gd name="T39" fmla="*/ 247 h 278"/>
                <a:gd name="T40" fmla="*/ 168 w 1134"/>
                <a:gd name="T41" fmla="*/ 273 h 278"/>
                <a:gd name="T42" fmla="*/ 255 w 1134"/>
                <a:gd name="T43" fmla="*/ 247 h 278"/>
                <a:gd name="T44" fmla="*/ 227 w 1134"/>
                <a:gd name="T45" fmla="*/ 25 h 278"/>
                <a:gd name="T46" fmla="*/ 255 w 1134"/>
                <a:gd name="T47" fmla="*/ 0 h 278"/>
                <a:gd name="T48" fmla="*/ 168 w 1134"/>
                <a:gd name="T49" fmla="*/ 25 h 278"/>
                <a:gd name="T50" fmla="*/ 196 w 1134"/>
                <a:gd name="T51" fmla="*/ 114 h 278"/>
                <a:gd name="T52" fmla="*/ 996 w 1134"/>
                <a:gd name="T53" fmla="*/ 248 h 278"/>
                <a:gd name="T54" fmla="*/ 971 w 1134"/>
                <a:gd name="T55" fmla="*/ 163 h 278"/>
                <a:gd name="T56" fmla="*/ 1078 w 1134"/>
                <a:gd name="T57" fmla="*/ 163 h 278"/>
                <a:gd name="T58" fmla="*/ 1053 w 1134"/>
                <a:gd name="T59" fmla="*/ 248 h 278"/>
                <a:gd name="T60" fmla="*/ 1134 w 1134"/>
                <a:gd name="T61" fmla="*/ 273 h 278"/>
                <a:gd name="T62" fmla="*/ 1109 w 1134"/>
                <a:gd name="T63" fmla="*/ 248 h 278"/>
                <a:gd name="T64" fmla="*/ 1030 w 1134"/>
                <a:gd name="T65" fmla="*/ 79 h 278"/>
                <a:gd name="T66" fmla="*/ 971 w 1134"/>
                <a:gd name="T67" fmla="*/ 0 h 278"/>
                <a:gd name="T68" fmla="*/ 915 w 1134"/>
                <a:gd name="T69" fmla="*/ 24 h 278"/>
                <a:gd name="T70" fmla="*/ 940 w 1134"/>
                <a:gd name="T71" fmla="*/ 248 h 278"/>
                <a:gd name="T72" fmla="*/ 915 w 1134"/>
                <a:gd name="T73" fmla="*/ 273 h 278"/>
                <a:gd name="T74" fmla="*/ 996 w 1134"/>
                <a:gd name="T75" fmla="*/ 248 h 278"/>
                <a:gd name="T76" fmla="*/ 580 w 1134"/>
                <a:gd name="T77" fmla="*/ 104 h 278"/>
                <a:gd name="T78" fmla="*/ 580 w 1134"/>
                <a:gd name="T79" fmla="*/ 252 h 278"/>
                <a:gd name="T80" fmla="*/ 366 w 1134"/>
                <a:gd name="T81" fmla="*/ 104 h 278"/>
                <a:gd name="T82" fmla="*/ 299 w 1134"/>
                <a:gd name="T83" fmla="*/ 164 h 278"/>
                <a:gd name="T84" fmla="*/ 859 w 1134"/>
                <a:gd name="T85" fmla="*/ 224 h 278"/>
                <a:gd name="T86" fmla="*/ 897 w 1134"/>
                <a:gd name="T87" fmla="*/ 109 h 278"/>
                <a:gd name="T88" fmla="*/ 859 w 1134"/>
                <a:gd name="T89" fmla="*/ 84 h 278"/>
                <a:gd name="T90" fmla="*/ 829 w 1134"/>
                <a:gd name="T91" fmla="*/ 36 h 278"/>
                <a:gd name="T92" fmla="*/ 799 w 1134"/>
                <a:gd name="T93" fmla="*/ 84 h 278"/>
                <a:gd name="T94" fmla="*/ 829 w 1134"/>
                <a:gd name="T95" fmla="*/ 109 h 278"/>
                <a:gd name="T96" fmla="*/ 879 w 1134"/>
                <a:gd name="T97" fmla="*/ 275 h 278"/>
                <a:gd name="T98" fmla="*/ 897 w 1134"/>
                <a:gd name="T99" fmla="*/ 248 h 278"/>
                <a:gd name="T100" fmla="*/ 859 w 1134"/>
                <a:gd name="T101" fmla="*/ 224 h 278"/>
                <a:gd name="T102" fmla="*/ 801 w 1134"/>
                <a:gd name="T103" fmla="*/ 273 h 278"/>
                <a:gd name="T104" fmla="*/ 787 w 1134"/>
                <a:gd name="T105" fmla="*/ 249 h 278"/>
                <a:gd name="T106" fmla="*/ 768 w 1134"/>
                <a:gd name="T107" fmla="*/ 0 h 278"/>
                <a:gd name="T108" fmla="*/ 712 w 1134"/>
                <a:gd name="T109" fmla="*/ 24 h 278"/>
                <a:gd name="T110" fmla="*/ 737 w 1134"/>
                <a:gd name="T111"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4" h="278">
                  <a:moveTo>
                    <a:pt x="645" y="273"/>
                  </a:moveTo>
                  <a:cubicBezTo>
                    <a:pt x="701" y="273"/>
                    <a:pt x="701" y="273"/>
                    <a:pt x="701" y="273"/>
                  </a:cubicBezTo>
                  <a:cubicBezTo>
                    <a:pt x="701" y="248"/>
                    <a:pt x="701" y="248"/>
                    <a:pt x="701" y="248"/>
                  </a:cubicBezTo>
                  <a:cubicBezTo>
                    <a:pt x="675" y="248"/>
                    <a:pt x="675" y="248"/>
                    <a:pt x="675" y="248"/>
                  </a:cubicBezTo>
                  <a:cubicBezTo>
                    <a:pt x="675" y="109"/>
                    <a:pt x="675" y="109"/>
                    <a:pt x="675" y="109"/>
                  </a:cubicBezTo>
                  <a:cubicBezTo>
                    <a:pt x="701" y="109"/>
                    <a:pt x="701" y="109"/>
                    <a:pt x="701" y="109"/>
                  </a:cubicBezTo>
                  <a:cubicBezTo>
                    <a:pt x="701" y="84"/>
                    <a:pt x="701" y="84"/>
                    <a:pt x="701" y="84"/>
                  </a:cubicBezTo>
                  <a:cubicBezTo>
                    <a:pt x="645" y="84"/>
                    <a:pt x="645" y="84"/>
                    <a:pt x="645" y="84"/>
                  </a:cubicBezTo>
                  <a:cubicBezTo>
                    <a:pt x="645" y="112"/>
                    <a:pt x="645" y="112"/>
                    <a:pt x="645" y="112"/>
                  </a:cubicBezTo>
                  <a:cubicBezTo>
                    <a:pt x="629" y="91"/>
                    <a:pt x="605" y="79"/>
                    <a:pt x="576" y="79"/>
                  </a:cubicBezTo>
                  <a:cubicBezTo>
                    <a:pt x="523" y="79"/>
                    <a:pt x="483" y="122"/>
                    <a:pt x="483" y="178"/>
                  </a:cubicBezTo>
                  <a:cubicBezTo>
                    <a:pt x="483" y="235"/>
                    <a:pt x="523" y="278"/>
                    <a:pt x="576" y="278"/>
                  </a:cubicBezTo>
                  <a:cubicBezTo>
                    <a:pt x="605" y="278"/>
                    <a:pt x="629" y="265"/>
                    <a:pt x="645" y="245"/>
                  </a:cubicBezTo>
                  <a:lnTo>
                    <a:pt x="645" y="273"/>
                  </a:lnTo>
                  <a:close/>
                  <a:moveTo>
                    <a:pt x="456" y="222"/>
                  </a:moveTo>
                  <a:cubicBezTo>
                    <a:pt x="426" y="222"/>
                    <a:pt x="426" y="222"/>
                    <a:pt x="426" y="222"/>
                  </a:cubicBezTo>
                  <a:cubicBezTo>
                    <a:pt x="415" y="241"/>
                    <a:pt x="395" y="253"/>
                    <a:pt x="367" y="253"/>
                  </a:cubicBezTo>
                  <a:cubicBezTo>
                    <a:pt x="325" y="253"/>
                    <a:pt x="302" y="227"/>
                    <a:pt x="299" y="189"/>
                  </a:cubicBezTo>
                  <a:cubicBezTo>
                    <a:pt x="461" y="189"/>
                    <a:pt x="461" y="189"/>
                    <a:pt x="461" y="189"/>
                  </a:cubicBezTo>
                  <a:cubicBezTo>
                    <a:pt x="461" y="175"/>
                    <a:pt x="461" y="175"/>
                    <a:pt x="461" y="175"/>
                  </a:cubicBezTo>
                  <a:cubicBezTo>
                    <a:pt x="461" y="118"/>
                    <a:pt x="424" y="79"/>
                    <a:pt x="366" y="79"/>
                  </a:cubicBezTo>
                  <a:cubicBezTo>
                    <a:pt x="308" y="79"/>
                    <a:pt x="267" y="120"/>
                    <a:pt x="267" y="178"/>
                  </a:cubicBezTo>
                  <a:cubicBezTo>
                    <a:pt x="267" y="237"/>
                    <a:pt x="308" y="278"/>
                    <a:pt x="366" y="278"/>
                  </a:cubicBezTo>
                  <a:cubicBezTo>
                    <a:pt x="409" y="278"/>
                    <a:pt x="442" y="257"/>
                    <a:pt x="456" y="222"/>
                  </a:cubicBezTo>
                  <a:moveTo>
                    <a:pt x="59" y="114"/>
                  </a:moveTo>
                  <a:cubicBezTo>
                    <a:pt x="59" y="25"/>
                    <a:pt x="59" y="25"/>
                    <a:pt x="59" y="25"/>
                  </a:cubicBezTo>
                  <a:cubicBezTo>
                    <a:pt x="86" y="25"/>
                    <a:pt x="86" y="25"/>
                    <a:pt x="86" y="25"/>
                  </a:cubicBezTo>
                  <a:cubicBezTo>
                    <a:pt x="86" y="0"/>
                    <a:pt x="86" y="0"/>
                    <a:pt x="86" y="0"/>
                  </a:cubicBezTo>
                  <a:cubicBezTo>
                    <a:pt x="0" y="0"/>
                    <a:pt x="0" y="0"/>
                    <a:pt x="0" y="0"/>
                  </a:cubicBezTo>
                  <a:cubicBezTo>
                    <a:pt x="0" y="25"/>
                    <a:pt x="0" y="25"/>
                    <a:pt x="0" y="25"/>
                  </a:cubicBezTo>
                  <a:cubicBezTo>
                    <a:pt x="27" y="25"/>
                    <a:pt x="27" y="25"/>
                    <a:pt x="27" y="25"/>
                  </a:cubicBezTo>
                  <a:cubicBezTo>
                    <a:pt x="27" y="247"/>
                    <a:pt x="27" y="247"/>
                    <a:pt x="27" y="247"/>
                  </a:cubicBezTo>
                  <a:cubicBezTo>
                    <a:pt x="0" y="247"/>
                    <a:pt x="0" y="247"/>
                    <a:pt x="0" y="247"/>
                  </a:cubicBezTo>
                  <a:cubicBezTo>
                    <a:pt x="0" y="273"/>
                    <a:pt x="0" y="273"/>
                    <a:pt x="0" y="273"/>
                  </a:cubicBezTo>
                  <a:cubicBezTo>
                    <a:pt x="86" y="273"/>
                    <a:pt x="86" y="273"/>
                    <a:pt x="86" y="273"/>
                  </a:cubicBezTo>
                  <a:cubicBezTo>
                    <a:pt x="86" y="247"/>
                    <a:pt x="86" y="247"/>
                    <a:pt x="86" y="247"/>
                  </a:cubicBezTo>
                  <a:cubicBezTo>
                    <a:pt x="59" y="247"/>
                    <a:pt x="59" y="247"/>
                    <a:pt x="59" y="247"/>
                  </a:cubicBezTo>
                  <a:cubicBezTo>
                    <a:pt x="59" y="138"/>
                    <a:pt x="59" y="138"/>
                    <a:pt x="59" y="138"/>
                  </a:cubicBezTo>
                  <a:cubicBezTo>
                    <a:pt x="196" y="138"/>
                    <a:pt x="196" y="138"/>
                    <a:pt x="196" y="138"/>
                  </a:cubicBezTo>
                  <a:cubicBezTo>
                    <a:pt x="196" y="247"/>
                    <a:pt x="196" y="247"/>
                    <a:pt x="196" y="247"/>
                  </a:cubicBezTo>
                  <a:cubicBezTo>
                    <a:pt x="168" y="247"/>
                    <a:pt x="168" y="247"/>
                    <a:pt x="168" y="247"/>
                  </a:cubicBezTo>
                  <a:cubicBezTo>
                    <a:pt x="168" y="273"/>
                    <a:pt x="168" y="273"/>
                    <a:pt x="168" y="273"/>
                  </a:cubicBezTo>
                  <a:cubicBezTo>
                    <a:pt x="255" y="273"/>
                    <a:pt x="255" y="273"/>
                    <a:pt x="255" y="273"/>
                  </a:cubicBezTo>
                  <a:cubicBezTo>
                    <a:pt x="255" y="247"/>
                    <a:pt x="255" y="247"/>
                    <a:pt x="255" y="247"/>
                  </a:cubicBezTo>
                  <a:cubicBezTo>
                    <a:pt x="227" y="247"/>
                    <a:pt x="227" y="247"/>
                    <a:pt x="227" y="247"/>
                  </a:cubicBezTo>
                  <a:cubicBezTo>
                    <a:pt x="227" y="25"/>
                    <a:pt x="227" y="25"/>
                    <a:pt x="227" y="25"/>
                  </a:cubicBezTo>
                  <a:cubicBezTo>
                    <a:pt x="255" y="25"/>
                    <a:pt x="255" y="25"/>
                    <a:pt x="255" y="25"/>
                  </a:cubicBezTo>
                  <a:cubicBezTo>
                    <a:pt x="255" y="0"/>
                    <a:pt x="255" y="0"/>
                    <a:pt x="255" y="0"/>
                  </a:cubicBezTo>
                  <a:cubicBezTo>
                    <a:pt x="168" y="0"/>
                    <a:pt x="168" y="0"/>
                    <a:pt x="168" y="0"/>
                  </a:cubicBezTo>
                  <a:cubicBezTo>
                    <a:pt x="168" y="25"/>
                    <a:pt x="168" y="25"/>
                    <a:pt x="168" y="25"/>
                  </a:cubicBezTo>
                  <a:cubicBezTo>
                    <a:pt x="196" y="25"/>
                    <a:pt x="196" y="25"/>
                    <a:pt x="196" y="25"/>
                  </a:cubicBezTo>
                  <a:cubicBezTo>
                    <a:pt x="196" y="114"/>
                    <a:pt x="196" y="114"/>
                    <a:pt x="196" y="114"/>
                  </a:cubicBezTo>
                  <a:lnTo>
                    <a:pt x="59" y="114"/>
                  </a:lnTo>
                  <a:close/>
                  <a:moveTo>
                    <a:pt x="996" y="248"/>
                  </a:moveTo>
                  <a:cubicBezTo>
                    <a:pt x="971" y="248"/>
                    <a:pt x="971" y="248"/>
                    <a:pt x="971" y="248"/>
                  </a:cubicBezTo>
                  <a:cubicBezTo>
                    <a:pt x="971" y="163"/>
                    <a:pt x="971" y="163"/>
                    <a:pt x="971" y="163"/>
                  </a:cubicBezTo>
                  <a:cubicBezTo>
                    <a:pt x="971" y="124"/>
                    <a:pt x="991" y="104"/>
                    <a:pt x="1026" y="104"/>
                  </a:cubicBezTo>
                  <a:cubicBezTo>
                    <a:pt x="1058" y="104"/>
                    <a:pt x="1078" y="124"/>
                    <a:pt x="1078" y="163"/>
                  </a:cubicBezTo>
                  <a:cubicBezTo>
                    <a:pt x="1078" y="248"/>
                    <a:pt x="1078" y="248"/>
                    <a:pt x="1078" y="248"/>
                  </a:cubicBezTo>
                  <a:cubicBezTo>
                    <a:pt x="1053" y="248"/>
                    <a:pt x="1053" y="248"/>
                    <a:pt x="1053" y="248"/>
                  </a:cubicBezTo>
                  <a:cubicBezTo>
                    <a:pt x="1053" y="273"/>
                    <a:pt x="1053" y="273"/>
                    <a:pt x="1053" y="273"/>
                  </a:cubicBezTo>
                  <a:cubicBezTo>
                    <a:pt x="1134" y="273"/>
                    <a:pt x="1134" y="273"/>
                    <a:pt x="1134" y="273"/>
                  </a:cubicBezTo>
                  <a:cubicBezTo>
                    <a:pt x="1134" y="248"/>
                    <a:pt x="1134" y="248"/>
                    <a:pt x="1134" y="248"/>
                  </a:cubicBezTo>
                  <a:cubicBezTo>
                    <a:pt x="1109" y="248"/>
                    <a:pt x="1109" y="248"/>
                    <a:pt x="1109" y="248"/>
                  </a:cubicBezTo>
                  <a:cubicBezTo>
                    <a:pt x="1109" y="163"/>
                    <a:pt x="1109" y="163"/>
                    <a:pt x="1109" y="163"/>
                  </a:cubicBezTo>
                  <a:cubicBezTo>
                    <a:pt x="1109" y="117"/>
                    <a:pt x="1081" y="79"/>
                    <a:pt x="1030" y="79"/>
                  </a:cubicBezTo>
                  <a:cubicBezTo>
                    <a:pt x="1003" y="79"/>
                    <a:pt x="983" y="89"/>
                    <a:pt x="971" y="105"/>
                  </a:cubicBezTo>
                  <a:cubicBezTo>
                    <a:pt x="971" y="0"/>
                    <a:pt x="971" y="0"/>
                    <a:pt x="971" y="0"/>
                  </a:cubicBezTo>
                  <a:cubicBezTo>
                    <a:pt x="915" y="0"/>
                    <a:pt x="915" y="0"/>
                    <a:pt x="915" y="0"/>
                  </a:cubicBezTo>
                  <a:cubicBezTo>
                    <a:pt x="915" y="24"/>
                    <a:pt x="915" y="24"/>
                    <a:pt x="915" y="24"/>
                  </a:cubicBezTo>
                  <a:cubicBezTo>
                    <a:pt x="940" y="24"/>
                    <a:pt x="940" y="24"/>
                    <a:pt x="940" y="24"/>
                  </a:cubicBezTo>
                  <a:cubicBezTo>
                    <a:pt x="940" y="248"/>
                    <a:pt x="940" y="248"/>
                    <a:pt x="940" y="248"/>
                  </a:cubicBezTo>
                  <a:cubicBezTo>
                    <a:pt x="915" y="248"/>
                    <a:pt x="915" y="248"/>
                    <a:pt x="915" y="248"/>
                  </a:cubicBezTo>
                  <a:cubicBezTo>
                    <a:pt x="915" y="273"/>
                    <a:pt x="915" y="273"/>
                    <a:pt x="915" y="273"/>
                  </a:cubicBezTo>
                  <a:cubicBezTo>
                    <a:pt x="996" y="273"/>
                    <a:pt x="996" y="273"/>
                    <a:pt x="996" y="273"/>
                  </a:cubicBezTo>
                  <a:lnTo>
                    <a:pt x="996" y="248"/>
                  </a:lnTo>
                  <a:close/>
                  <a:moveTo>
                    <a:pt x="514" y="178"/>
                  </a:moveTo>
                  <a:cubicBezTo>
                    <a:pt x="514" y="135"/>
                    <a:pt x="542" y="104"/>
                    <a:pt x="580" y="104"/>
                  </a:cubicBezTo>
                  <a:cubicBezTo>
                    <a:pt x="619" y="104"/>
                    <a:pt x="646" y="136"/>
                    <a:pt x="646" y="178"/>
                  </a:cubicBezTo>
                  <a:cubicBezTo>
                    <a:pt x="646" y="221"/>
                    <a:pt x="619" y="252"/>
                    <a:pt x="580" y="252"/>
                  </a:cubicBezTo>
                  <a:cubicBezTo>
                    <a:pt x="542" y="252"/>
                    <a:pt x="514" y="221"/>
                    <a:pt x="514" y="178"/>
                  </a:cubicBezTo>
                  <a:moveTo>
                    <a:pt x="366" y="104"/>
                  </a:moveTo>
                  <a:cubicBezTo>
                    <a:pt x="406" y="104"/>
                    <a:pt x="427" y="133"/>
                    <a:pt x="430" y="164"/>
                  </a:cubicBezTo>
                  <a:cubicBezTo>
                    <a:pt x="299" y="164"/>
                    <a:pt x="299" y="164"/>
                    <a:pt x="299" y="164"/>
                  </a:cubicBezTo>
                  <a:cubicBezTo>
                    <a:pt x="302" y="130"/>
                    <a:pt x="326" y="104"/>
                    <a:pt x="366" y="104"/>
                  </a:cubicBezTo>
                  <a:moveTo>
                    <a:pt x="859" y="224"/>
                  </a:moveTo>
                  <a:cubicBezTo>
                    <a:pt x="859" y="109"/>
                    <a:pt x="859" y="109"/>
                    <a:pt x="859" y="109"/>
                  </a:cubicBezTo>
                  <a:cubicBezTo>
                    <a:pt x="897" y="109"/>
                    <a:pt x="897" y="109"/>
                    <a:pt x="897" y="109"/>
                  </a:cubicBezTo>
                  <a:cubicBezTo>
                    <a:pt x="897" y="84"/>
                    <a:pt x="897" y="84"/>
                    <a:pt x="897" y="84"/>
                  </a:cubicBezTo>
                  <a:cubicBezTo>
                    <a:pt x="859" y="84"/>
                    <a:pt x="859" y="84"/>
                    <a:pt x="859" y="84"/>
                  </a:cubicBezTo>
                  <a:cubicBezTo>
                    <a:pt x="859" y="36"/>
                    <a:pt x="859" y="36"/>
                    <a:pt x="859" y="36"/>
                  </a:cubicBezTo>
                  <a:cubicBezTo>
                    <a:pt x="829" y="36"/>
                    <a:pt x="829" y="36"/>
                    <a:pt x="829" y="36"/>
                  </a:cubicBezTo>
                  <a:cubicBezTo>
                    <a:pt x="829" y="84"/>
                    <a:pt x="829" y="84"/>
                    <a:pt x="829" y="84"/>
                  </a:cubicBezTo>
                  <a:cubicBezTo>
                    <a:pt x="799" y="84"/>
                    <a:pt x="799" y="84"/>
                    <a:pt x="799" y="84"/>
                  </a:cubicBezTo>
                  <a:cubicBezTo>
                    <a:pt x="799" y="109"/>
                    <a:pt x="799" y="109"/>
                    <a:pt x="799" y="109"/>
                  </a:cubicBezTo>
                  <a:cubicBezTo>
                    <a:pt x="829" y="109"/>
                    <a:pt x="829" y="109"/>
                    <a:pt x="829" y="109"/>
                  </a:cubicBezTo>
                  <a:cubicBezTo>
                    <a:pt x="829" y="225"/>
                    <a:pt x="829" y="225"/>
                    <a:pt x="829" y="225"/>
                  </a:cubicBezTo>
                  <a:cubicBezTo>
                    <a:pt x="829" y="259"/>
                    <a:pt x="844" y="275"/>
                    <a:pt x="879" y="275"/>
                  </a:cubicBezTo>
                  <a:cubicBezTo>
                    <a:pt x="884" y="275"/>
                    <a:pt x="893" y="274"/>
                    <a:pt x="897" y="273"/>
                  </a:cubicBezTo>
                  <a:cubicBezTo>
                    <a:pt x="897" y="248"/>
                    <a:pt x="897" y="248"/>
                    <a:pt x="897" y="248"/>
                  </a:cubicBezTo>
                  <a:cubicBezTo>
                    <a:pt x="892" y="249"/>
                    <a:pt x="886" y="249"/>
                    <a:pt x="882" y="249"/>
                  </a:cubicBezTo>
                  <a:cubicBezTo>
                    <a:pt x="866" y="249"/>
                    <a:pt x="859" y="244"/>
                    <a:pt x="859" y="224"/>
                  </a:cubicBezTo>
                  <a:moveTo>
                    <a:pt x="783" y="275"/>
                  </a:moveTo>
                  <a:cubicBezTo>
                    <a:pt x="789" y="275"/>
                    <a:pt x="797" y="274"/>
                    <a:pt x="801" y="273"/>
                  </a:cubicBezTo>
                  <a:cubicBezTo>
                    <a:pt x="801" y="248"/>
                    <a:pt x="801" y="248"/>
                    <a:pt x="801" y="248"/>
                  </a:cubicBezTo>
                  <a:cubicBezTo>
                    <a:pt x="795" y="249"/>
                    <a:pt x="791" y="249"/>
                    <a:pt x="787" y="249"/>
                  </a:cubicBezTo>
                  <a:cubicBezTo>
                    <a:pt x="774" y="249"/>
                    <a:pt x="768" y="243"/>
                    <a:pt x="768" y="222"/>
                  </a:cubicBezTo>
                  <a:cubicBezTo>
                    <a:pt x="768" y="0"/>
                    <a:pt x="768" y="0"/>
                    <a:pt x="768" y="0"/>
                  </a:cubicBezTo>
                  <a:cubicBezTo>
                    <a:pt x="712" y="0"/>
                    <a:pt x="712" y="0"/>
                    <a:pt x="712" y="0"/>
                  </a:cubicBezTo>
                  <a:cubicBezTo>
                    <a:pt x="712" y="24"/>
                    <a:pt x="712" y="24"/>
                    <a:pt x="712" y="24"/>
                  </a:cubicBezTo>
                  <a:cubicBezTo>
                    <a:pt x="737" y="24"/>
                    <a:pt x="737" y="24"/>
                    <a:pt x="737" y="24"/>
                  </a:cubicBezTo>
                  <a:cubicBezTo>
                    <a:pt x="737" y="224"/>
                    <a:pt x="737" y="224"/>
                    <a:pt x="737" y="224"/>
                  </a:cubicBezTo>
                  <a:cubicBezTo>
                    <a:pt x="737" y="257"/>
                    <a:pt x="751" y="275"/>
                    <a:pt x="783" y="275"/>
                  </a:cubicBezTo>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3F3F3F"/>
                </a:solidFill>
                <a:effectLst/>
                <a:uLnTx/>
                <a:uFillTx/>
                <a:latin typeface="+mn-lt"/>
              </a:endParaRPr>
            </a:p>
          </p:txBody>
        </p:sp>
        <p:sp>
          <p:nvSpPr>
            <p:cNvPr id="15" name="Freeform 8">
              <a:extLst>
                <a:ext uri="{FF2B5EF4-FFF2-40B4-BE49-F238E27FC236}">
                  <a16:creationId xmlns:a16="http://schemas.microsoft.com/office/drawing/2014/main" id="{64721E85-2239-483B-879C-87964E713A6D}"/>
                </a:ext>
              </a:extLst>
            </p:cNvPr>
            <p:cNvSpPr>
              <a:spLocks/>
            </p:cNvSpPr>
            <p:nvPr/>
          </p:nvSpPr>
          <p:spPr bwMode="auto">
            <a:xfrm>
              <a:off x="1636125" y="429541"/>
              <a:ext cx="295044" cy="352779"/>
            </a:xfrm>
            <a:custGeom>
              <a:avLst/>
              <a:gdLst>
                <a:gd name="T0" fmla="*/ 85 w 243"/>
                <a:gd name="T1" fmla="*/ 195 h 288"/>
                <a:gd name="T2" fmla="*/ 125 w 243"/>
                <a:gd name="T3" fmla="*/ 223 h 288"/>
                <a:gd name="T4" fmla="*/ 158 w 243"/>
                <a:gd name="T5" fmla="*/ 203 h 288"/>
                <a:gd name="T6" fmla="*/ 110 w 243"/>
                <a:gd name="T7" fmla="*/ 176 h 288"/>
                <a:gd name="T8" fmla="*/ 36 w 243"/>
                <a:gd name="T9" fmla="*/ 150 h 288"/>
                <a:gd name="T10" fmla="*/ 5 w 243"/>
                <a:gd name="T11" fmla="*/ 87 h 288"/>
                <a:gd name="T12" fmla="*/ 119 w 243"/>
                <a:gd name="T13" fmla="*/ 0 h 288"/>
                <a:gd name="T14" fmla="*/ 236 w 243"/>
                <a:gd name="T15" fmla="*/ 86 h 288"/>
                <a:gd name="T16" fmla="*/ 153 w 243"/>
                <a:gd name="T17" fmla="*/ 86 h 288"/>
                <a:gd name="T18" fmla="*/ 118 w 243"/>
                <a:gd name="T19" fmla="*/ 62 h 288"/>
                <a:gd name="T20" fmla="*/ 90 w 243"/>
                <a:gd name="T21" fmla="*/ 80 h 288"/>
                <a:gd name="T22" fmla="*/ 130 w 243"/>
                <a:gd name="T23" fmla="*/ 104 h 288"/>
                <a:gd name="T24" fmla="*/ 208 w 243"/>
                <a:gd name="T25" fmla="*/ 130 h 288"/>
                <a:gd name="T26" fmla="*/ 243 w 243"/>
                <a:gd name="T27" fmla="*/ 194 h 288"/>
                <a:gd name="T28" fmla="*/ 122 w 243"/>
                <a:gd name="T29" fmla="*/ 288 h 288"/>
                <a:gd name="T30" fmla="*/ 0 w 243"/>
                <a:gd name="T31" fmla="*/ 195 h 288"/>
                <a:gd name="T32" fmla="*/ 85 w 243"/>
                <a:gd name="T33" fmla="*/ 1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8">
                  <a:moveTo>
                    <a:pt x="85" y="195"/>
                  </a:moveTo>
                  <a:cubicBezTo>
                    <a:pt x="90" y="216"/>
                    <a:pt x="101" y="223"/>
                    <a:pt x="125" y="223"/>
                  </a:cubicBezTo>
                  <a:cubicBezTo>
                    <a:pt x="146" y="223"/>
                    <a:pt x="158" y="215"/>
                    <a:pt x="158" y="203"/>
                  </a:cubicBezTo>
                  <a:cubicBezTo>
                    <a:pt x="158" y="186"/>
                    <a:pt x="142" y="185"/>
                    <a:pt x="110" y="176"/>
                  </a:cubicBezTo>
                  <a:cubicBezTo>
                    <a:pt x="72" y="166"/>
                    <a:pt x="48" y="158"/>
                    <a:pt x="36" y="150"/>
                  </a:cubicBezTo>
                  <a:cubicBezTo>
                    <a:pt x="15" y="135"/>
                    <a:pt x="5" y="114"/>
                    <a:pt x="5" y="87"/>
                  </a:cubicBezTo>
                  <a:cubicBezTo>
                    <a:pt x="5" y="34"/>
                    <a:pt x="47" y="0"/>
                    <a:pt x="119" y="0"/>
                  </a:cubicBezTo>
                  <a:cubicBezTo>
                    <a:pt x="189" y="0"/>
                    <a:pt x="231" y="31"/>
                    <a:pt x="236" y="86"/>
                  </a:cubicBezTo>
                  <a:cubicBezTo>
                    <a:pt x="153" y="86"/>
                    <a:pt x="153" y="86"/>
                    <a:pt x="153" y="86"/>
                  </a:cubicBezTo>
                  <a:cubicBezTo>
                    <a:pt x="150" y="70"/>
                    <a:pt x="139" y="62"/>
                    <a:pt x="118" y="62"/>
                  </a:cubicBezTo>
                  <a:cubicBezTo>
                    <a:pt x="99" y="62"/>
                    <a:pt x="90" y="68"/>
                    <a:pt x="90" y="80"/>
                  </a:cubicBezTo>
                  <a:cubicBezTo>
                    <a:pt x="90" y="95"/>
                    <a:pt x="104" y="98"/>
                    <a:pt x="130" y="104"/>
                  </a:cubicBezTo>
                  <a:cubicBezTo>
                    <a:pt x="164" y="113"/>
                    <a:pt x="191" y="119"/>
                    <a:pt x="208" y="130"/>
                  </a:cubicBezTo>
                  <a:cubicBezTo>
                    <a:pt x="232" y="146"/>
                    <a:pt x="243" y="166"/>
                    <a:pt x="243" y="194"/>
                  </a:cubicBezTo>
                  <a:cubicBezTo>
                    <a:pt x="243" y="253"/>
                    <a:pt x="201" y="288"/>
                    <a:pt x="122" y="288"/>
                  </a:cubicBezTo>
                  <a:cubicBezTo>
                    <a:pt x="48" y="288"/>
                    <a:pt x="6" y="253"/>
                    <a:pt x="0" y="195"/>
                  </a:cubicBezTo>
                  <a:lnTo>
                    <a:pt x="85" y="195"/>
                  </a:ln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3F3F3F"/>
                </a:solidFill>
                <a:effectLst/>
                <a:uLnTx/>
                <a:uFillTx/>
                <a:latin typeface="+mn-lt"/>
              </a:endParaRPr>
            </a:p>
          </p:txBody>
        </p:sp>
        <p:sp>
          <p:nvSpPr>
            <p:cNvPr id="16" name="Freeform 9">
              <a:extLst>
                <a:ext uri="{FF2B5EF4-FFF2-40B4-BE49-F238E27FC236}">
                  <a16:creationId xmlns:a16="http://schemas.microsoft.com/office/drawing/2014/main" id="{DE44ED71-C040-4229-9666-B07DD1B05DAA}"/>
                </a:ext>
              </a:extLst>
            </p:cNvPr>
            <p:cNvSpPr>
              <a:spLocks/>
            </p:cNvSpPr>
            <p:nvPr/>
          </p:nvSpPr>
          <p:spPr bwMode="auto">
            <a:xfrm>
              <a:off x="1020580" y="429541"/>
              <a:ext cx="328685" cy="352779"/>
            </a:xfrm>
            <a:custGeom>
              <a:avLst/>
              <a:gdLst>
                <a:gd name="T0" fmla="*/ 271 w 271"/>
                <a:gd name="T1" fmla="*/ 174 h 288"/>
                <a:gd name="T2" fmla="*/ 140 w 271"/>
                <a:gd name="T3" fmla="*/ 288 h 288"/>
                <a:gd name="T4" fmla="*/ 0 w 271"/>
                <a:gd name="T5" fmla="*/ 144 h 288"/>
                <a:gd name="T6" fmla="*/ 139 w 271"/>
                <a:gd name="T7" fmla="*/ 0 h 288"/>
                <a:gd name="T8" fmla="*/ 269 w 271"/>
                <a:gd name="T9" fmla="*/ 111 h 288"/>
                <a:gd name="T10" fmla="*/ 186 w 271"/>
                <a:gd name="T11" fmla="*/ 111 h 288"/>
                <a:gd name="T12" fmla="*/ 140 w 271"/>
                <a:gd name="T13" fmla="*/ 68 h 288"/>
                <a:gd name="T14" fmla="*/ 88 w 271"/>
                <a:gd name="T15" fmla="*/ 144 h 288"/>
                <a:gd name="T16" fmla="*/ 142 w 271"/>
                <a:gd name="T17" fmla="*/ 220 h 288"/>
                <a:gd name="T18" fmla="*/ 188 w 271"/>
                <a:gd name="T19" fmla="*/ 174 h 288"/>
                <a:gd name="T20" fmla="*/ 271 w 271"/>
                <a:gd name="T2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88">
                  <a:moveTo>
                    <a:pt x="271" y="174"/>
                  </a:moveTo>
                  <a:cubicBezTo>
                    <a:pt x="266" y="246"/>
                    <a:pt x="219" y="288"/>
                    <a:pt x="140" y="288"/>
                  </a:cubicBezTo>
                  <a:cubicBezTo>
                    <a:pt x="53" y="288"/>
                    <a:pt x="0" y="233"/>
                    <a:pt x="0" y="144"/>
                  </a:cubicBezTo>
                  <a:cubicBezTo>
                    <a:pt x="0" y="55"/>
                    <a:pt x="54" y="0"/>
                    <a:pt x="139" y="0"/>
                  </a:cubicBezTo>
                  <a:cubicBezTo>
                    <a:pt x="218" y="0"/>
                    <a:pt x="264" y="40"/>
                    <a:pt x="269" y="111"/>
                  </a:cubicBezTo>
                  <a:cubicBezTo>
                    <a:pt x="186" y="111"/>
                    <a:pt x="186" y="111"/>
                    <a:pt x="186" y="111"/>
                  </a:cubicBezTo>
                  <a:cubicBezTo>
                    <a:pt x="183" y="83"/>
                    <a:pt x="168" y="68"/>
                    <a:pt x="140" y="68"/>
                  </a:cubicBezTo>
                  <a:cubicBezTo>
                    <a:pt x="105" y="68"/>
                    <a:pt x="88" y="94"/>
                    <a:pt x="88" y="144"/>
                  </a:cubicBezTo>
                  <a:cubicBezTo>
                    <a:pt x="88" y="194"/>
                    <a:pt x="107" y="220"/>
                    <a:pt x="142" y="220"/>
                  </a:cubicBezTo>
                  <a:cubicBezTo>
                    <a:pt x="169" y="220"/>
                    <a:pt x="186" y="204"/>
                    <a:pt x="188" y="174"/>
                  </a:cubicBezTo>
                  <a:lnTo>
                    <a:pt x="271" y="174"/>
                  </a:ln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3F3F3F"/>
                </a:solidFill>
                <a:effectLst/>
                <a:uLnTx/>
                <a:uFillTx/>
                <a:latin typeface="+mn-lt"/>
              </a:endParaRPr>
            </a:p>
          </p:txBody>
        </p:sp>
        <p:sp>
          <p:nvSpPr>
            <p:cNvPr id="17" name="Freeform 10">
              <a:extLst>
                <a:ext uri="{FF2B5EF4-FFF2-40B4-BE49-F238E27FC236}">
                  <a16:creationId xmlns:a16="http://schemas.microsoft.com/office/drawing/2014/main" id="{072BB834-AF3C-4EED-BC86-8DE307022146}"/>
                </a:ext>
              </a:extLst>
            </p:cNvPr>
            <p:cNvSpPr>
              <a:spLocks/>
            </p:cNvSpPr>
            <p:nvPr/>
          </p:nvSpPr>
          <p:spPr bwMode="auto">
            <a:xfrm>
              <a:off x="1326534" y="439542"/>
              <a:ext cx="327776" cy="333231"/>
            </a:xfrm>
            <a:custGeom>
              <a:avLst/>
              <a:gdLst>
                <a:gd name="T0" fmla="*/ 0 w 721"/>
                <a:gd name="T1" fmla="*/ 0 h 733"/>
                <a:gd name="T2" fmla="*/ 237 w 721"/>
                <a:gd name="T3" fmla="*/ 0 h 733"/>
                <a:gd name="T4" fmla="*/ 360 w 721"/>
                <a:gd name="T5" fmla="*/ 474 h 733"/>
                <a:gd name="T6" fmla="*/ 491 w 721"/>
                <a:gd name="T7" fmla="*/ 0 h 733"/>
                <a:gd name="T8" fmla="*/ 721 w 721"/>
                <a:gd name="T9" fmla="*/ 0 h 733"/>
                <a:gd name="T10" fmla="*/ 478 w 721"/>
                <a:gd name="T11" fmla="*/ 733 h 733"/>
                <a:gd name="T12" fmla="*/ 245 w 721"/>
                <a:gd name="T13" fmla="*/ 733 h 733"/>
                <a:gd name="T14" fmla="*/ 0 w 721"/>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733">
                  <a:moveTo>
                    <a:pt x="0" y="0"/>
                  </a:moveTo>
                  <a:lnTo>
                    <a:pt x="237" y="0"/>
                  </a:lnTo>
                  <a:lnTo>
                    <a:pt x="360" y="474"/>
                  </a:lnTo>
                  <a:lnTo>
                    <a:pt x="491" y="0"/>
                  </a:lnTo>
                  <a:lnTo>
                    <a:pt x="721" y="0"/>
                  </a:lnTo>
                  <a:lnTo>
                    <a:pt x="478" y="733"/>
                  </a:lnTo>
                  <a:lnTo>
                    <a:pt x="245" y="733"/>
                  </a:lnTo>
                  <a:lnTo>
                    <a:pt x="0" y="0"/>
                  </a:ln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3F3F3F"/>
                </a:solidFill>
                <a:effectLst/>
                <a:uLnTx/>
                <a:uFillTx/>
                <a:latin typeface="+mn-lt"/>
              </a:endParaRPr>
            </a:p>
          </p:txBody>
        </p:sp>
        <p:sp>
          <p:nvSpPr>
            <p:cNvPr id="18" name="Freeform 11">
              <a:extLst>
                <a:ext uri="{FF2B5EF4-FFF2-40B4-BE49-F238E27FC236}">
                  <a16:creationId xmlns:a16="http://schemas.microsoft.com/office/drawing/2014/main" id="{D98FB805-93F1-4DD1-A922-41F0F7210F91}"/>
                </a:ext>
              </a:extLst>
            </p:cNvPr>
            <p:cNvSpPr>
              <a:spLocks/>
            </p:cNvSpPr>
            <p:nvPr/>
          </p:nvSpPr>
          <p:spPr bwMode="auto">
            <a:xfrm>
              <a:off x="557784" y="429541"/>
              <a:ext cx="429609" cy="352779"/>
            </a:xfrm>
            <a:custGeom>
              <a:avLst/>
              <a:gdLst>
                <a:gd name="T0" fmla="*/ 101 w 354"/>
                <a:gd name="T1" fmla="*/ 0 h 288"/>
                <a:gd name="T2" fmla="*/ 73 w 354"/>
                <a:gd name="T3" fmla="*/ 12 h 288"/>
                <a:gd name="T4" fmla="*/ 15 w 354"/>
                <a:gd name="T5" fmla="*/ 69 h 288"/>
                <a:gd name="T6" fmla="*/ 15 w 354"/>
                <a:gd name="T7" fmla="*/ 127 h 288"/>
                <a:gd name="T8" fmla="*/ 177 w 354"/>
                <a:gd name="T9" fmla="*/ 288 h 288"/>
                <a:gd name="T10" fmla="*/ 338 w 354"/>
                <a:gd name="T11" fmla="*/ 127 h 288"/>
                <a:gd name="T12" fmla="*/ 338 w 354"/>
                <a:gd name="T13" fmla="*/ 69 h 288"/>
                <a:gd name="T14" fmla="*/ 281 w 354"/>
                <a:gd name="T15" fmla="*/ 12 h 288"/>
                <a:gd name="T16" fmla="*/ 252 w 354"/>
                <a:gd name="T17" fmla="*/ 0 h 288"/>
                <a:gd name="T18" fmla="*/ 224 w 354"/>
                <a:gd name="T19" fmla="*/ 12 h 288"/>
                <a:gd name="T20" fmla="*/ 177 w 354"/>
                <a:gd name="T21" fmla="*/ 59 h 288"/>
                <a:gd name="T22" fmla="*/ 130 w 354"/>
                <a:gd name="T23" fmla="*/ 12 h 288"/>
                <a:gd name="T24" fmla="*/ 101 w 354"/>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88">
                  <a:moveTo>
                    <a:pt x="101" y="0"/>
                  </a:moveTo>
                  <a:cubicBezTo>
                    <a:pt x="91" y="0"/>
                    <a:pt x="80" y="4"/>
                    <a:pt x="73" y="12"/>
                  </a:cubicBezTo>
                  <a:cubicBezTo>
                    <a:pt x="15" y="69"/>
                    <a:pt x="15" y="69"/>
                    <a:pt x="15" y="69"/>
                  </a:cubicBezTo>
                  <a:cubicBezTo>
                    <a:pt x="0" y="85"/>
                    <a:pt x="0" y="111"/>
                    <a:pt x="15" y="127"/>
                  </a:cubicBezTo>
                  <a:cubicBezTo>
                    <a:pt x="177" y="288"/>
                    <a:pt x="177" y="288"/>
                    <a:pt x="177" y="288"/>
                  </a:cubicBezTo>
                  <a:cubicBezTo>
                    <a:pt x="338" y="127"/>
                    <a:pt x="338" y="127"/>
                    <a:pt x="338" y="127"/>
                  </a:cubicBezTo>
                  <a:cubicBezTo>
                    <a:pt x="354" y="111"/>
                    <a:pt x="354" y="85"/>
                    <a:pt x="338" y="69"/>
                  </a:cubicBezTo>
                  <a:cubicBezTo>
                    <a:pt x="281" y="12"/>
                    <a:pt x="281" y="12"/>
                    <a:pt x="281" y="12"/>
                  </a:cubicBezTo>
                  <a:cubicBezTo>
                    <a:pt x="273" y="4"/>
                    <a:pt x="263" y="0"/>
                    <a:pt x="252" y="0"/>
                  </a:cubicBezTo>
                  <a:cubicBezTo>
                    <a:pt x="242" y="0"/>
                    <a:pt x="232" y="4"/>
                    <a:pt x="224" y="12"/>
                  </a:cubicBezTo>
                  <a:cubicBezTo>
                    <a:pt x="177" y="59"/>
                    <a:pt x="177" y="59"/>
                    <a:pt x="177" y="59"/>
                  </a:cubicBezTo>
                  <a:cubicBezTo>
                    <a:pt x="130" y="12"/>
                    <a:pt x="130" y="12"/>
                    <a:pt x="130" y="12"/>
                  </a:cubicBezTo>
                  <a:cubicBezTo>
                    <a:pt x="122" y="4"/>
                    <a:pt x="111" y="0"/>
                    <a:pt x="101" y="0"/>
                  </a:cubicBez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3F3F3F"/>
                </a:solidFill>
                <a:effectLst/>
                <a:uLnTx/>
                <a:uFillTx/>
                <a:latin typeface="+mn-lt"/>
              </a:endParaRPr>
            </a:p>
          </p:txBody>
        </p:sp>
        <p:sp>
          <p:nvSpPr>
            <p:cNvPr id="19" name="Freeform 12">
              <a:extLst>
                <a:ext uri="{FF2B5EF4-FFF2-40B4-BE49-F238E27FC236}">
                  <a16:creationId xmlns:a16="http://schemas.microsoft.com/office/drawing/2014/main" id="{71225E3C-921D-42FF-B4D6-693BE039622F}"/>
                </a:ext>
              </a:extLst>
            </p:cNvPr>
            <p:cNvSpPr>
              <a:spLocks noEditPoints="1"/>
            </p:cNvSpPr>
            <p:nvPr/>
          </p:nvSpPr>
          <p:spPr bwMode="auto">
            <a:xfrm>
              <a:off x="3362744" y="706400"/>
              <a:ext cx="66828" cy="68647"/>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5 h 56"/>
                <a:gd name="T12" fmla="*/ 6 w 55"/>
                <a:gd name="T13" fmla="*/ 28 h 56"/>
                <a:gd name="T14" fmla="*/ 27 w 55"/>
                <a:gd name="T15" fmla="*/ 51 h 56"/>
                <a:gd name="T16" fmla="*/ 49 w 55"/>
                <a:gd name="T17" fmla="*/ 28 h 56"/>
                <a:gd name="T18" fmla="*/ 27 w 55"/>
                <a:gd name="T19" fmla="*/ 5 h 56"/>
                <a:gd name="T20" fmla="*/ 22 w 55"/>
                <a:gd name="T21" fmla="*/ 44 h 56"/>
                <a:gd name="T22" fmla="*/ 16 w 55"/>
                <a:gd name="T23" fmla="*/ 44 h 56"/>
                <a:gd name="T24" fmla="*/ 16 w 55"/>
                <a:gd name="T25" fmla="*/ 13 h 56"/>
                <a:gd name="T26" fmla="*/ 28 w 55"/>
                <a:gd name="T27" fmla="*/ 13 h 56"/>
                <a:gd name="T28" fmla="*/ 40 w 55"/>
                <a:gd name="T29" fmla="*/ 22 h 56"/>
                <a:gd name="T30" fmla="*/ 31 w 55"/>
                <a:gd name="T31" fmla="*/ 30 h 56"/>
                <a:gd name="T32" fmla="*/ 40 w 55"/>
                <a:gd name="T33" fmla="*/ 44 h 56"/>
                <a:gd name="T34" fmla="*/ 34 w 55"/>
                <a:gd name="T35" fmla="*/ 44 h 56"/>
                <a:gd name="T36" fmla="*/ 26 w 55"/>
                <a:gd name="T37" fmla="*/ 31 h 56"/>
                <a:gd name="T38" fmla="*/ 22 w 55"/>
                <a:gd name="T39" fmla="*/ 31 h 56"/>
                <a:gd name="T40" fmla="*/ 22 w 55"/>
                <a:gd name="T41" fmla="*/ 44 h 56"/>
                <a:gd name="T42" fmla="*/ 27 w 55"/>
                <a:gd name="T43" fmla="*/ 26 h 56"/>
                <a:gd name="T44" fmla="*/ 34 w 55"/>
                <a:gd name="T45" fmla="*/ 21 h 56"/>
                <a:gd name="T46" fmla="*/ 28 w 55"/>
                <a:gd name="T47" fmla="*/ 17 h 56"/>
                <a:gd name="T48" fmla="*/ 22 w 55"/>
                <a:gd name="T49" fmla="*/ 17 h 56"/>
                <a:gd name="T50" fmla="*/ 22 w 55"/>
                <a:gd name="T51" fmla="*/ 26 h 56"/>
                <a:gd name="T52" fmla="*/ 27 w 55"/>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7" y="56"/>
                  </a:moveTo>
                  <a:cubicBezTo>
                    <a:pt x="11" y="56"/>
                    <a:pt x="0" y="44"/>
                    <a:pt x="0" y="28"/>
                  </a:cubicBezTo>
                  <a:cubicBezTo>
                    <a:pt x="0" y="11"/>
                    <a:pt x="12" y="0"/>
                    <a:pt x="27" y="0"/>
                  </a:cubicBezTo>
                  <a:cubicBezTo>
                    <a:pt x="42" y="0"/>
                    <a:pt x="55" y="11"/>
                    <a:pt x="55" y="28"/>
                  </a:cubicBezTo>
                  <a:cubicBezTo>
                    <a:pt x="55" y="45"/>
                    <a:pt x="42" y="56"/>
                    <a:pt x="27" y="56"/>
                  </a:cubicBezTo>
                  <a:close/>
                  <a:moveTo>
                    <a:pt x="27" y="5"/>
                  </a:moveTo>
                  <a:cubicBezTo>
                    <a:pt x="15" y="5"/>
                    <a:pt x="6" y="14"/>
                    <a:pt x="6" y="28"/>
                  </a:cubicBezTo>
                  <a:cubicBezTo>
                    <a:pt x="6" y="41"/>
                    <a:pt x="14" y="51"/>
                    <a:pt x="27" y="51"/>
                  </a:cubicBezTo>
                  <a:cubicBezTo>
                    <a:pt x="39" y="51"/>
                    <a:pt x="49" y="42"/>
                    <a:pt x="49" y="28"/>
                  </a:cubicBezTo>
                  <a:cubicBezTo>
                    <a:pt x="49" y="14"/>
                    <a:pt x="39" y="5"/>
                    <a:pt x="27" y="5"/>
                  </a:cubicBezTo>
                  <a:close/>
                  <a:moveTo>
                    <a:pt x="22" y="44"/>
                  </a:moveTo>
                  <a:cubicBezTo>
                    <a:pt x="16" y="44"/>
                    <a:pt x="16" y="44"/>
                    <a:pt x="16" y="44"/>
                  </a:cubicBezTo>
                  <a:cubicBezTo>
                    <a:pt x="16" y="13"/>
                    <a:pt x="16" y="13"/>
                    <a:pt x="16" y="13"/>
                  </a:cubicBezTo>
                  <a:cubicBezTo>
                    <a:pt x="28" y="13"/>
                    <a:pt x="28" y="13"/>
                    <a:pt x="28" y="13"/>
                  </a:cubicBezTo>
                  <a:cubicBezTo>
                    <a:pt x="36" y="13"/>
                    <a:pt x="40" y="16"/>
                    <a:pt x="40" y="22"/>
                  </a:cubicBezTo>
                  <a:cubicBezTo>
                    <a:pt x="40" y="27"/>
                    <a:pt x="36" y="30"/>
                    <a:pt x="31" y="30"/>
                  </a:cubicBezTo>
                  <a:cubicBezTo>
                    <a:pt x="40" y="44"/>
                    <a:pt x="40" y="44"/>
                    <a:pt x="40" y="44"/>
                  </a:cubicBezTo>
                  <a:cubicBezTo>
                    <a:pt x="34" y="44"/>
                    <a:pt x="34" y="44"/>
                    <a:pt x="34" y="44"/>
                  </a:cubicBezTo>
                  <a:cubicBezTo>
                    <a:pt x="26" y="31"/>
                    <a:pt x="26" y="31"/>
                    <a:pt x="26" y="31"/>
                  </a:cubicBezTo>
                  <a:cubicBezTo>
                    <a:pt x="22" y="31"/>
                    <a:pt x="22" y="31"/>
                    <a:pt x="22" y="31"/>
                  </a:cubicBezTo>
                  <a:lnTo>
                    <a:pt x="22" y="44"/>
                  </a:lnTo>
                  <a:close/>
                  <a:moveTo>
                    <a:pt x="27" y="26"/>
                  </a:moveTo>
                  <a:cubicBezTo>
                    <a:pt x="31" y="26"/>
                    <a:pt x="34" y="26"/>
                    <a:pt x="34" y="21"/>
                  </a:cubicBezTo>
                  <a:cubicBezTo>
                    <a:pt x="34" y="18"/>
                    <a:pt x="31" y="17"/>
                    <a:pt x="28" y="17"/>
                  </a:cubicBezTo>
                  <a:cubicBezTo>
                    <a:pt x="22" y="17"/>
                    <a:pt x="22" y="17"/>
                    <a:pt x="22" y="17"/>
                  </a:cubicBezTo>
                  <a:cubicBezTo>
                    <a:pt x="22" y="26"/>
                    <a:pt x="22" y="26"/>
                    <a:pt x="22" y="26"/>
                  </a:cubicBezTo>
                  <a:lnTo>
                    <a:pt x="27" y="2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3F3F3F"/>
                </a:solidFill>
                <a:effectLst/>
                <a:uLnTx/>
                <a:uFillTx/>
                <a:latin typeface="+mn-lt"/>
              </a:endParaRPr>
            </a:p>
          </p:txBody>
        </p:sp>
      </p:gr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5169" y="1016181"/>
            <a:ext cx="5222470" cy="4340047"/>
          </a:xfrm>
          <a:prstGeom prst="rect">
            <a:avLst/>
          </a:prstGeom>
        </p:spPr>
      </p:pic>
      <p:sp>
        <p:nvSpPr>
          <p:cNvPr id="22" name="Text Placeholder 4"/>
          <p:cNvSpPr>
            <a:spLocks noGrp="1"/>
          </p:cNvSpPr>
          <p:nvPr>
            <p:ph type="body" sz="quarter" idx="16" hasCustomPrompt="1"/>
          </p:nvPr>
        </p:nvSpPr>
        <p:spPr>
          <a:xfrm>
            <a:off x="557931" y="4379002"/>
            <a:ext cx="3582950" cy="1262324"/>
          </a:xfrm>
        </p:spPr>
        <p:txBody>
          <a:bodyPr/>
          <a:lstStyle>
            <a:lvl1pPr>
              <a:defRPr sz="1500" b="1">
                <a:solidFill>
                  <a:schemeClr val="tx2"/>
                </a:solidFill>
                <a:latin typeface="CVS Health Sans" panose="020B0504020202020204" pitchFamily="34" charset="0"/>
              </a:defRPr>
            </a:lvl1pPr>
            <a:lvl2pPr marL="0" indent="0">
              <a:spcBef>
                <a:spcPts val="0"/>
              </a:spcBef>
              <a:spcAft>
                <a:spcPts val="2399"/>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39027182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4 Col Right">
    <p:spTree>
      <p:nvGrpSpPr>
        <p:cNvPr id="1" name=""/>
        <p:cNvGrpSpPr/>
        <p:nvPr/>
      </p:nvGrpSpPr>
      <p:grpSpPr>
        <a:xfrm>
          <a:off x="0" y="0"/>
          <a:ext cx="0" cy="0"/>
          <a:chOff x="0" y="0"/>
          <a:chExt cx="0" cy="0"/>
        </a:xfrm>
      </p:grpSpPr>
      <p:sp>
        <p:nvSpPr>
          <p:cNvPr id="5" name="Rectangle 4"/>
          <p:cNvSpPr/>
          <p:nvPr userDrawn="1"/>
        </p:nvSpPr>
        <p:spPr>
          <a:xfrm>
            <a:off x="9128237" y="0"/>
            <a:ext cx="3063763"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a:solidFill>
                <a:srgbClr val="FFFFFF"/>
              </a:solidFill>
            </a:endParaRPr>
          </a:p>
        </p:txBody>
      </p:sp>
      <p:sp>
        <p:nvSpPr>
          <p:cNvPr id="2" name="Title 1"/>
          <p:cNvSpPr>
            <a:spLocks noGrp="1"/>
          </p:cNvSpPr>
          <p:nvPr>
            <p:ph type="title" hasCustomPrompt="1"/>
          </p:nvPr>
        </p:nvSpPr>
        <p:spPr>
          <a:xfrm>
            <a:off x="423334" y="320040"/>
            <a:ext cx="8449444" cy="731520"/>
          </a:xfrm>
        </p:spPr>
        <p:txBody>
          <a:bodyPr anchor="ctr"/>
          <a:lstStyle>
            <a:lvl1pPr>
              <a:defRPr sz="2400" b="0">
                <a:solidFill>
                  <a:srgbClr val="7D3F98"/>
                </a:solidFill>
              </a:defRPr>
            </a:lvl1pPr>
          </a:lstStyle>
          <a:p>
            <a:r>
              <a:rPr lang="en-US"/>
              <a:t>Title</a:t>
            </a:r>
          </a:p>
        </p:txBody>
      </p:sp>
      <p:sp>
        <p:nvSpPr>
          <p:cNvPr id="4" name="Content Placeholder 3"/>
          <p:cNvSpPr>
            <a:spLocks noGrp="1"/>
          </p:cNvSpPr>
          <p:nvPr>
            <p:ph sz="quarter" idx="10" hasCustomPrompt="1"/>
          </p:nvPr>
        </p:nvSpPr>
        <p:spPr>
          <a:xfrm>
            <a:off x="423333" y="1330324"/>
            <a:ext cx="8445515" cy="4846320"/>
          </a:xfrm>
        </p:spPr>
        <p:txBody>
          <a:bodyPr/>
          <a:lstStyle>
            <a:lvl1pPr>
              <a:spcBef>
                <a:spcPts val="1200"/>
              </a:spcBef>
              <a:defRPr sz="1400"/>
            </a:lvl1pPr>
            <a:lvl2pPr>
              <a:defRPr sz="1400"/>
            </a:lvl2pPr>
            <a:lvl3pPr>
              <a:defRPr sz="1400"/>
            </a:lvl3pPr>
            <a:lvl4pPr>
              <a:defRPr sz="1350"/>
            </a:lvl4pPr>
            <a:lvl5pPr>
              <a:defRPr sz="1350"/>
            </a:lvl5pPr>
          </a:lstStyle>
          <a:p>
            <a:pPr lvl="0"/>
            <a:r>
              <a:rPr lang="en-US"/>
              <a:t>First-level</a:t>
            </a:r>
          </a:p>
          <a:p>
            <a:pPr lvl="1"/>
            <a:r>
              <a:rPr lang="en-US"/>
              <a:t>Second-level</a:t>
            </a:r>
          </a:p>
          <a:p>
            <a:pPr lvl="2"/>
            <a:r>
              <a:rPr lang="en-US"/>
              <a:t>Third-level</a:t>
            </a:r>
          </a:p>
        </p:txBody>
      </p:sp>
      <p:sp>
        <p:nvSpPr>
          <p:cNvPr id="8" name="Content Placeholder 8"/>
          <p:cNvSpPr txBox="1">
            <a:spLocks/>
          </p:cNvSpPr>
          <p:nvPr userDrawn="1"/>
        </p:nvSpPr>
        <p:spPr>
          <a:xfrm>
            <a:off x="11172142" y="6418626"/>
            <a:ext cx="734493"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a:solidFill>
                <a:srgbClr val="FFFFFF"/>
              </a:solidFill>
              <a:latin typeface="Open Sans" charset="0"/>
              <a:ea typeface="Open Sans" charset="0"/>
              <a:cs typeface="Open Sans" charset="0"/>
            </a:endParaRPr>
          </a:p>
        </p:txBody>
      </p:sp>
      <p:cxnSp>
        <p:nvCxnSpPr>
          <p:cNvPr id="7" name="Straight Connector 6"/>
          <p:cNvCxnSpPr/>
          <p:nvPr userDrawn="1"/>
        </p:nvCxnSpPr>
        <p:spPr>
          <a:xfrm>
            <a:off x="426720" y="1051560"/>
            <a:ext cx="84368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300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Title 1">
            <a:extLst>
              <a:ext uri="{FF2B5EF4-FFF2-40B4-BE49-F238E27FC236}">
                <a16:creationId xmlns:a16="http://schemas.microsoft.com/office/drawing/2014/main" id="{9D460971-7BDF-7F72-0546-1CD3EEA424A3}"/>
              </a:ext>
            </a:extLst>
          </p:cNvPr>
          <p:cNvSpPr>
            <a:spLocks noGrp="1"/>
          </p:cNvSpPr>
          <p:nvPr>
            <p:ph type="title" hasCustomPrompt="1"/>
          </p:nvPr>
        </p:nvSpPr>
        <p:spPr>
          <a:xfrm>
            <a:off x="407308" y="650240"/>
            <a:ext cx="4387121" cy="1600200"/>
          </a:xfrm>
          <a:prstGeom prst="rect">
            <a:avLst/>
          </a:prstGeom>
        </p:spPr>
        <p:txBody>
          <a:bodyPr anchor="t"/>
          <a:lstStyle>
            <a:lvl1pPr>
              <a:lnSpc>
                <a:spcPts val="2400"/>
              </a:lnSpc>
              <a:defRPr sz="2400">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4" name="Content Placeholder 2">
            <a:extLst>
              <a:ext uri="{FF2B5EF4-FFF2-40B4-BE49-F238E27FC236}">
                <a16:creationId xmlns:a16="http://schemas.microsoft.com/office/drawing/2014/main" id="{447DE4F7-554C-C349-5AEA-FE51347D9971}"/>
              </a:ext>
            </a:extLst>
          </p:cNvPr>
          <p:cNvSpPr>
            <a:spLocks noGrp="1"/>
          </p:cNvSpPr>
          <p:nvPr>
            <p:ph idx="1" hasCustomPrompt="1"/>
          </p:nvPr>
        </p:nvSpPr>
        <p:spPr>
          <a:xfrm>
            <a:off x="5183194" y="650240"/>
            <a:ext cx="6601511" cy="5403850"/>
          </a:xfrm>
          <a:prstGeom prst="rect">
            <a:avLst/>
          </a:prstGeom>
        </p:spPr>
        <p:txBody>
          <a:bodyPr/>
          <a:lstStyle>
            <a:lvl1pPr marL="171442" indent="-171442">
              <a:buClrTx/>
              <a:buFont typeface="Source Sans Pro" panose="020B0503030403020204" pitchFamily="34" charset="0"/>
              <a:buChar char="-"/>
              <a:defRPr sz="2400">
                <a:latin typeface="Source Sans Pro" panose="020B0503030403020204" pitchFamily="34" charset="0"/>
              </a:defRPr>
            </a:lvl1pPr>
            <a:lvl2pPr>
              <a:buClrTx/>
              <a:defRPr sz="2100">
                <a:latin typeface="Source Sans Pro" panose="020B0503030403020204" pitchFamily="34" charset="0"/>
              </a:defRPr>
            </a:lvl2pPr>
            <a:lvl3pPr marL="925785" indent="-171442">
              <a:buClrTx/>
              <a:buFont typeface="Courier New" panose="02070309020205020404" pitchFamily="49" charset="0"/>
              <a:buChar char="o"/>
              <a:defRPr sz="1801">
                <a:latin typeface="Source Sans Pro" panose="020B0503030403020204" pitchFamily="34" charset="0"/>
              </a:defRPr>
            </a:lvl3pPr>
            <a:lvl4pPr>
              <a:buClrTx/>
              <a:defRPr sz="1500">
                <a:latin typeface="Source Sans Pro" panose="020B0503030403020204" pitchFamily="34" charset="0"/>
              </a:defRPr>
            </a:lvl4pPr>
            <a:lvl5pPr>
              <a:buClrTx/>
              <a:defRPr sz="1500">
                <a:latin typeface="Source Sans Pro" panose="020B0503030403020204" pitchFamily="34" charset="0"/>
              </a:defRPr>
            </a:lvl5pPr>
            <a:lvl6pPr>
              <a:defRPr sz="1500"/>
            </a:lvl6pPr>
            <a:lvl7pPr>
              <a:defRPr sz="1500"/>
            </a:lvl7pPr>
            <a:lvl8pPr>
              <a:defRPr sz="1500"/>
            </a:lvl8pPr>
            <a:lvl9pPr>
              <a:defRPr sz="1500"/>
            </a:lvl9pPr>
          </a:lstStyle>
          <a:p>
            <a:pPr lvl="0"/>
            <a:r>
              <a:rPr lang="en-US"/>
              <a:t>First Level</a:t>
            </a:r>
          </a:p>
          <a:p>
            <a:pPr lvl="1"/>
            <a:r>
              <a:rPr lang="en-US"/>
              <a:t>Second level</a:t>
            </a:r>
          </a:p>
          <a:p>
            <a:pPr lvl="2"/>
            <a:r>
              <a:rPr lang="en-US"/>
              <a:t>Third level</a:t>
            </a:r>
          </a:p>
          <a:p>
            <a:pPr lvl="4"/>
            <a:endParaRPr lang="en-US"/>
          </a:p>
        </p:txBody>
      </p:sp>
      <p:sp>
        <p:nvSpPr>
          <p:cNvPr id="5" name="Text Placeholder 3">
            <a:extLst>
              <a:ext uri="{FF2B5EF4-FFF2-40B4-BE49-F238E27FC236}">
                <a16:creationId xmlns:a16="http://schemas.microsoft.com/office/drawing/2014/main" id="{C39822E5-7C75-C034-6E72-C4BE524DE6B1}"/>
              </a:ext>
            </a:extLst>
          </p:cNvPr>
          <p:cNvSpPr>
            <a:spLocks noGrp="1"/>
          </p:cNvSpPr>
          <p:nvPr>
            <p:ph type="body" sz="half" idx="2" hasCustomPrompt="1"/>
          </p:nvPr>
        </p:nvSpPr>
        <p:spPr>
          <a:xfrm>
            <a:off x="407308" y="2250440"/>
            <a:ext cx="4387121" cy="3811588"/>
          </a:xfrm>
          <a:prstGeom prst="rect">
            <a:avLst/>
          </a:prstGeom>
        </p:spPr>
        <p:txBody>
          <a:bodyPr>
            <a:normAutofit/>
          </a:bodyPr>
          <a:lstStyle>
            <a:lvl1pPr marL="0" indent="0">
              <a:buNone/>
              <a:defRPr sz="1351">
                <a:latin typeface="Source Sans Pro" panose="020B0503030403020204" pitchFamily="34" charset="0"/>
              </a:defRPr>
            </a:lvl1pPr>
            <a:lvl2pPr marL="342882" indent="0">
              <a:buNone/>
              <a:defRPr sz="1051"/>
            </a:lvl2pPr>
            <a:lvl3pPr marL="685767" indent="0">
              <a:buNone/>
              <a:defRPr sz="900"/>
            </a:lvl3pPr>
            <a:lvl4pPr marL="1028649" indent="0">
              <a:buNone/>
              <a:defRPr sz="751"/>
            </a:lvl4pPr>
            <a:lvl5pPr marL="1371531" indent="0">
              <a:buNone/>
              <a:defRPr sz="751"/>
            </a:lvl5pPr>
            <a:lvl6pPr marL="1714414" indent="0">
              <a:buNone/>
              <a:defRPr sz="751"/>
            </a:lvl6pPr>
            <a:lvl7pPr marL="2057298" indent="0">
              <a:buNone/>
              <a:defRPr sz="751"/>
            </a:lvl7pPr>
            <a:lvl8pPr marL="2400180" indent="0">
              <a:buNone/>
              <a:defRPr sz="751"/>
            </a:lvl8pPr>
            <a:lvl9pPr marL="2743063" indent="0">
              <a:buNone/>
              <a:defRPr sz="751"/>
            </a:lvl9pPr>
          </a:lstStyle>
          <a:p>
            <a:pPr lvl="0"/>
            <a:r>
              <a:rPr lang="en-US"/>
              <a:t>Click to edit text</a:t>
            </a:r>
          </a:p>
        </p:txBody>
      </p:sp>
    </p:spTree>
    <p:extLst>
      <p:ext uri="{BB962C8B-B14F-4D97-AF65-F5344CB8AC3E}">
        <p14:creationId xmlns:p14="http://schemas.microsoft.com/office/powerpoint/2010/main" val="1717710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Title 1">
            <a:extLst>
              <a:ext uri="{FF2B5EF4-FFF2-40B4-BE49-F238E27FC236}">
                <a16:creationId xmlns:a16="http://schemas.microsoft.com/office/drawing/2014/main" id="{283F79A7-CF03-42DB-B12B-CAC0CD52D6EA}"/>
              </a:ext>
            </a:extLst>
          </p:cNvPr>
          <p:cNvSpPr>
            <a:spLocks noGrp="1"/>
          </p:cNvSpPr>
          <p:nvPr>
            <p:ph type="title" hasCustomPrompt="1"/>
          </p:nvPr>
        </p:nvSpPr>
        <p:spPr>
          <a:xfrm>
            <a:off x="407303" y="629920"/>
            <a:ext cx="4387120" cy="1600200"/>
          </a:xfrm>
          <a:prstGeom prst="rect">
            <a:avLst/>
          </a:prstGeom>
        </p:spPr>
        <p:txBody>
          <a:bodyPr anchor="t"/>
          <a:lstStyle>
            <a:lvl1pPr>
              <a:lnSpc>
                <a:spcPts val="2400"/>
              </a:lnSpc>
              <a:defRPr sz="2400">
                <a:latin typeface="Source Sans Pro SemiBold" panose="020B0603030403020204" pitchFamily="34" charset="0"/>
              </a:defRPr>
            </a:lvl1pPr>
          </a:lstStyle>
          <a:p>
            <a:r>
              <a:rPr lang="en-US"/>
              <a:t>CLICK TO EDIT TITLE</a:t>
            </a:r>
          </a:p>
        </p:txBody>
      </p:sp>
      <p:sp>
        <p:nvSpPr>
          <p:cNvPr id="4" name="Picture Placeholder 2">
            <a:extLst>
              <a:ext uri="{FF2B5EF4-FFF2-40B4-BE49-F238E27FC236}">
                <a16:creationId xmlns:a16="http://schemas.microsoft.com/office/drawing/2014/main" id="{4504C15A-8B53-C30E-75D5-3F956221F943}"/>
              </a:ext>
            </a:extLst>
          </p:cNvPr>
          <p:cNvSpPr>
            <a:spLocks noGrp="1"/>
          </p:cNvSpPr>
          <p:nvPr>
            <p:ph type="pic" idx="1"/>
          </p:nvPr>
        </p:nvSpPr>
        <p:spPr>
          <a:xfrm>
            <a:off x="5183191" y="629921"/>
            <a:ext cx="6627812" cy="5403850"/>
          </a:xfrm>
          <a:prstGeom prst="rect">
            <a:avLst/>
          </a:prstGeom>
        </p:spPr>
        <p:txBody>
          <a:bodyPr/>
          <a:lstStyle>
            <a:lvl1pPr marL="0" marR="0" indent="0" algn="l" defTabSz="685767" rtl="0" eaLnBrk="1" fontAlgn="auto" latinLnBrk="0" hangingPunct="1">
              <a:lnSpc>
                <a:spcPct val="90000"/>
              </a:lnSpc>
              <a:spcBef>
                <a:spcPts val="0"/>
              </a:spcBef>
              <a:spcAft>
                <a:spcPts val="1801"/>
              </a:spcAft>
              <a:buClrTx/>
              <a:buSzPct val="110000"/>
              <a:buFont typeface="Arial" panose="020B0604020202020204" pitchFamily="34" charset="0"/>
              <a:buNone/>
              <a:tabLst/>
              <a:defRPr sz="1801">
                <a:solidFill>
                  <a:schemeClr val="tx1"/>
                </a:solidFill>
                <a:latin typeface="Source Sans Pro" panose="020B0503030403020204" pitchFamily="34" charset="0"/>
              </a:defRPr>
            </a:lvl1pPr>
            <a:lvl2pPr marL="342882" indent="0">
              <a:buNone/>
              <a:defRPr sz="2100"/>
            </a:lvl2pPr>
            <a:lvl3pPr marL="685767" indent="0">
              <a:buNone/>
              <a:defRPr sz="1801"/>
            </a:lvl3pPr>
            <a:lvl4pPr marL="1028649" indent="0">
              <a:buNone/>
              <a:defRPr sz="1500"/>
            </a:lvl4pPr>
            <a:lvl5pPr marL="1371531" indent="0">
              <a:buNone/>
              <a:defRPr sz="1500"/>
            </a:lvl5pPr>
            <a:lvl6pPr marL="1714414" indent="0">
              <a:buNone/>
              <a:defRPr sz="1500"/>
            </a:lvl6pPr>
            <a:lvl7pPr marL="2057298" indent="0">
              <a:buNone/>
              <a:defRPr sz="1500"/>
            </a:lvl7pPr>
            <a:lvl8pPr marL="2400180" indent="0">
              <a:buNone/>
              <a:defRPr sz="1500"/>
            </a:lvl8pPr>
            <a:lvl9pPr marL="2743063" indent="0">
              <a:buNone/>
              <a:defRPr sz="1500"/>
            </a:lvl9pPr>
          </a:lstStyle>
          <a:p>
            <a:pPr marL="257163"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ext Placeholder 3">
            <a:extLst>
              <a:ext uri="{FF2B5EF4-FFF2-40B4-BE49-F238E27FC236}">
                <a16:creationId xmlns:a16="http://schemas.microsoft.com/office/drawing/2014/main" id="{593AC750-49D1-2070-5AD1-374AA29E4E84}"/>
              </a:ext>
            </a:extLst>
          </p:cNvPr>
          <p:cNvSpPr>
            <a:spLocks noGrp="1"/>
          </p:cNvSpPr>
          <p:nvPr>
            <p:ph type="body" sz="half" idx="2" hasCustomPrompt="1"/>
          </p:nvPr>
        </p:nvSpPr>
        <p:spPr>
          <a:xfrm>
            <a:off x="407303" y="2230120"/>
            <a:ext cx="4387120" cy="3811588"/>
          </a:xfrm>
          <a:prstGeom prst="rect">
            <a:avLst/>
          </a:prstGeom>
        </p:spPr>
        <p:txBody>
          <a:bodyPr>
            <a:normAutofit/>
          </a:bodyPr>
          <a:lstStyle>
            <a:lvl1pPr marL="0" indent="0">
              <a:buNone/>
              <a:defRPr sz="1351">
                <a:latin typeface="Source Sans Pro" panose="020B0503030403020204" pitchFamily="34" charset="0"/>
              </a:defRPr>
            </a:lvl1pPr>
            <a:lvl2pPr marL="342882" indent="0">
              <a:buNone/>
              <a:defRPr sz="1051"/>
            </a:lvl2pPr>
            <a:lvl3pPr marL="685767" indent="0">
              <a:buNone/>
              <a:defRPr sz="900"/>
            </a:lvl3pPr>
            <a:lvl4pPr marL="1028649" indent="0">
              <a:buNone/>
              <a:defRPr sz="751"/>
            </a:lvl4pPr>
            <a:lvl5pPr marL="1371531" indent="0">
              <a:buNone/>
              <a:defRPr sz="751"/>
            </a:lvl5pPr>
            <a:lvl6pPr marL="1714414" indent="0">
              <a:buNone/>
              <a:defRPr sz="751"/>
            </a:lvl6pPr>
            <a:lvl7pPr marL="2057298" indent="0">
              <a:buNone/>
              <a:defRPr sz="751"/>
            </a:lvl7pPr>
            <a:lvl8pPr marL="2400180" indent="0">
              <a:buNone/>
              <a:defRPr sz="751"/>
            </a:lvl8pPr>
            <a:lvl9pPr marL="2743063" indent="0">
              <a:buNone/>
              <a:defRPr sz="751"/>
            </a:lvl9pPr>
          </a:lstStyle>
          <a:p>
            <a:pPr lvl="0"/>
            <a:r>
              <a:rPr lang="en-US"/>
              <a:t>Click to edit text</a:t>
            </a:r>
          </a:p>
        </p:txBody>
      </p:sp>
    </p:spTree>
    <p:extLst>
      <p:ext uri="{BB962C8B-B14F-4D97-AF65-F5344CB8AC3E}">
        <p14:creationId xmlns:p14="http://schemas.microsoft.com/office/powerpoint/2010/main" val="279324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E55578F0-CF60-3CFA-937F-E4DECF64508A}"/>
              </a:ext>
            </a:extLst>
          </p:cNvPr>
          <p:cNvSpPr>
            <a:spLocks noGrp="1"/>
          </p:cNvSpPr>
          <p:nvPr>
            <p:ph type="pic" sz="quarter" idx="11"/>
          </p:nvPr>
        </p:nvSpPr>
        <p:spPr>
          <a:xfrm>
            <a:off x="386559" y="2240280"/>
            <a:ext cx="5491140" cy="3880204"/>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Tx/>
              <a:buSzPct val="110000"/>
              <a:buFont typeface="Arial" panose="020B0604020202020204" pitchFamily="34" charset="0"/>
              <a:buNone/>
              <a:tabLst/>
              <a:defRPr>
                <a:solidFill>
                  <a:schemeClr val="bg1">
                    <a:lumMod val="65000"/>
                  </a:schemeClr>
                </a:solidFill>
                <a:latin typeface="Source Sans Pro" panose="020B0503030403020204" pitchFamily="34" charset="0"/>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4" name="Picture Placeholder 7">
            <a:extLst>
              <a:ext uri="{FF2B5EF4-FFF2-40B4-BE49-F238E27FC236}">
                <a16:creationId xmlns:a16="http://schemas.microsoft.com/office/drawing/2014/main" id="{DBA6A27C-B7D8-4A10-A404-D85B401B7825}"/>
              </a:ext>
            </a:extLst>
          </p:cNvPr>
          <p:cNvSpPr>
            <a:spLocks noGrp="1"/>
          </p:cNvSpPr>
          <p:nvPr>
            <p:ph type="pic" sz="quarter" idx="13"/>
          </p:nvPr>
        </p:nvSpPr>
        <p:spPr>
          <a:xfrm>
            <a:off x="6314304" y="2240280"/>
            <a:ext cx="5491141" cy="3880204"/>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
                <a:schemeClr val="accent1"/>
              </a:buClr>
              <a:buSzPct val="110000"/>
              <a:buFont typeface="Arial" panose="020B0604020202020204" pitchFamily="34" charset="0"/>
              <a:buNone/>
              <a:tabLst/>
              <a:defRPr>
                <a:solidFill>
                  <a:schemeClr val="bg1">
                    <a:lumMod val="65000"/>
                  </a:schemeClr>
                </a:solidFill>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itle 1">
            <a:extLst>
              <a:ext uri="{FF2B5EF4-FFF2-40B4-BE49-F238E27FC236}">
                <a16:creationId xmlns:a16="http://schemas.microsoft.com/office/drawing/2014/main" id="{D1AE7EBB-2FF3-F5CD-CBA7-BD15B8A162BD}"/>
              </a:ext>
            </a:extLst>
          </p:cNvPr>
          <p:cNvSpPr>
            <a:spLocks noGrp="1"/>
          </p:cNvSpPr>
          <p:nvPr>
            <p:ph type="title" hasCustomPrompt="1"/>
          </p:nvPr>
        </p:nvSpPr>
        <p:spPr>
          <a:xfrm>
            <a:off x="381003" y="639455"/>
            <a:ext cx="11424444" cy="1325563"/>
          </a:xfrm>
        </p:spPr>
        <p:txBody>
          <a:bodyPr/>
          <a:lstStyle>
            <a:lvl1pPr>
              <a:defRPr>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Tree>
    <p:extLst>
      <p:ext uri="{BB962C8B-B14F-4D97-AF65-F5344CB8AC3E}">
        <p14:creationId xmlns:p14="http://schemas.microsoft.com/office/powerpoint/2010/main" val="1276126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0DB65EEB-FC9D-A9C7-B801-EAFE54958BF1}"/>
              </a:ext>
            </a:extLst>
          </p:cNvPr>
          <p:cNvSpPr>
            <a:spLocks noGrp="1"/>
          </p:cNvSpPr>
          <p:nvPr>
            <p:ph type="pic" sz="quarter" idx="11"/>
          </p:nvPr>
        </p:nvSpPr>
        <p:spPr>
          <a:xfrm>
            <a:off x="386559" y="2169168"/>
            <a:ext cx="5491140" cy="3640361"/>
          </a:xfrm>
          <a:prstGeom prst="rect">
            <a:avLst/>
          </a:prstGeom>
        </p:spPr>
        <p:txBody>
          <a:bodyPr/>
          <a:lstStyle>
            <a:lvl1pPr marL="171441" marR="0" indent="0" algn="l" defTabSz="685767" rtl="0" eaLnBrk="1" fontAlgn="auto" latinLnBrk="0" hangingPunct="1">
              <a:lnSpc>
                <a:spcPct val="90000"/>
              </a:lnSpc>
              <a:spcBef>
                <a:spcPts val="0"/>
              </a:spcBef>
              <a:spcAft>
                <a:spcPts val="751"/>
              </a:spcAft>
              <a:buClr>
                <a:schemeClr val="accent1"/>
              </a:buClr>
              <a:buSzPct val="110000"/>
              <a:buFont typeface="Arial" panose="020B0604020202020204" pitchFamily="34" charset="0"/>
              <a:buNone/>
              <a:tabLst/>
              <a:defRPr>
                <a:solidFill>
                  <a:schemeClr val="bg1">
                    <a:lumMod val="65000"/>
                  </a:schemeClr>
                </a:solidFill>
                <a:latin typeface="+mn-lt"/>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4" name="Picture Placeholder 7">
            <a:extLst>
              <a:ext uri="{FF2B5EF4-FFF2-40B4-BE49-F238E27FC236}">
                <a16:creationId xmlns:a16="http://schemas.microsoft.com/office/drawing/2014/main" id="{81E0BC0B-4988-F224-E888-3F8BD697F584}"/>
              </a:ext>
            </a:extLst>
          </p:cNvPr>
          <p:cNvSpPr>
            <a:spLocks noGrp="1"/>
          </p:cNvSpPr>
          <p:nvPr>
            <p:ph type="pic" sz="quarter" idx="13"/>
          </p:nvPr>
        </p:nvSpPr>
        <p:spPr>
          <a:xfrm>
            <a:off x="6314304" y="2169168"/>
            <a:ext cx="5491141" cy="3640361"/>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
                <a:schemeClr val="accent1"/>
              </a:buClr>
              <a:buSzPct val="110000"/>
              <a:buFont typeface="Arial" panose="020B0604020202020204" pitchFamily="34" charset="0"/>
              <a:buNone/>
              <a:tabLst/>
              <a:defRPr>
                <a:solidFill>
                  <a:schemeClr val="bg1">
                    <a:lumMod val="65000"/>
                  </a:schemeClr>
                </a:solidFill>
                <a:latin typeface="+mn-lt"/>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itle 1">
            <a:extLst>
              <a:ext uri="{FF2B5EF4-FFF2-40B4-BE49-F238E27FC236}">
                <a16:creationId xmlns:a16="http://schemas.microsoft.com/office/drawing/2014/main" id="{90FDAC62-EFCA-61A2-E70C-B5655BB00DB2}"/>
              </a:ext>
            </a:extLst>
          </p:cNvPr>
          <p:cNvSpPr>
            <a:spLocks noGrp="1"/>
          </p:cNvSpPr>
          <p:nvPr>
            <p:ph type="title" hasCustomPrompt="1"/>
          </p:nvPr>
        </p:nvSpPr>
        <p:spPr>
          <a:xfrm>
            <a:off x="381003" y="568335"/>
            <a:ext cx="11424444" cy="1325563"/>
          </a:xfrm>
        </p:spPr>
        <p:txBody>
          <a:bodyPr/>
          <a:lstStyle>
            <a:lvl1pPr>
              <a:defRPr>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6" name="Text Placeholder 3">
            <a:extLst>
              <a:ext uri="{FF2B5EF4-FFF2-40B4-BE49-F238E27FC236}">
                <a16:creationId xmlns:a16="http://schemas.microsoft.com/office/drawing/2014/main" id="{99B77642-E1FE-4397-C2D3-99FC7F6CEA4A}"/>
              </a:ext>
            </a:extLst>
          </p:cNvPr>
          <p:cNvSpPr>
            <a:spLocks noGrp="1"/>
          </p:cNvSpPr>
          <p:nvPr>
            <p:ph type="body" sz="quarter" idx="16" hasCustomPrompt="1"/>
          </p:nvPr>
        </p:nvSpPr>
        <p:spPr>
          <a:xfrm>
            <a:off x="381003" y="5810250"/>
            <a:ext cx="5491140" cy="389796"/>
          </a:xfrm>
          <a:prstGeom prst="rect">
            <a:avLst/>
          </a:prstGeom>
        </p:spPr>
        <p:txBody>
          <a:bodyPr>
            <a:normAutofit/>
          </a:bodyPr>
          <a:lstStyle>
            <a:lvl1pPr marL="0" indent="0" algn="l">
              <a:buNone/>
              <a:defRPr sz="120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7" name="Text Placeholder 3">
            <a:extLst>
              <a:ext uri="{FF2B5EF4-FFF2-40B4-BE49-F238E27FC236}">
                <a16:creationId xmlns:a16="http://schemas.microsoft.com/office/drawing/2014/main" id="{E7D28291-3FC8-C87E-C83B-97DF3AE5955A}"/>
              </a:ext>
            </a:extLst>
          </p:cNvPr>
          <p:cNvSpPr>
            <a:spLocks noGrp="1"/>
          </p:cNvSpPr>
          <p:nvPr>
            <p:ph type="body" sz="quarter" idx="17" hasCustomPrompt="1"/>
          </p:nvPr>
        </p:nvSpPr>
        <p:spPr>
          <a:xfrm>
            <a:off x="6314303" y="5810250"/>
            <a:ext cx="5491140" cy="389796"/>
          </a:xfrm>
          <a:prstGeom prst="rect">
            <a:avLst/>
          </a:prstGeom>
        </p:spPr>
        <p:txBody>
          <a:bodyPr>
            <a:normAutofit/>
          </a:bodyPr>
          <a:lstStyle>
            <a:lvl1pPr marL="0" indent="0" algn="l">
              <a:buNone/>
              <a:defRPr sz="120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2826962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x Picture Galle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0C1A9BEB-0064-31C1-00F7-210FF3EAD513}"/>
              </a:ext>
            </a:extLst>
          </p:cNvPr>
          <p:cNvSpPr>
            <a:spLocks noGrp="1"/>
          </p:cNvSpPr>
          <p:nvPr>
            <p:ph type="pic" sz="quarter" idx="11"/>
          </p:nvPr>
        </p:nvSpPr>
        <p:spPr>
          <a:xfrm>
            <a:off x="335755" y="1965018"/>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4" name="Picture Placeholder 7">
            <a:extLst>
              <a:ext uri="{FF2B5EF4-FFF2-40B4-BE49-F238E27FC236}">
                <a16:creationId xmlns:a16="http://schemas.microsoft.com/office/drawing/2014/main" id="{3D05363C-1255-CF94-4077-0E2F5E0EE769}"/>
              </a:ext>
            </a:extLst>
          </p:cNvPr>
          <p:cNvSpPr>
            <a:spLocks noGrp="1"/>
          </p:cNvSpPr>
          <p:nvPr>
            <p:ph type="pic" sz="quarter" idx="12"/>
          </p:nvPr>
        </p:nvSpPr>
        <p:spPr>
          <a:xfrm>
            <a:off x="3924442" y="1965018"/>
            <a:ext cx="4292327"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5" name="Picture Placeholder 7">
            <a:extLst>
              <a:ext uri="{FF2B5EF4-FFF2-40B4-BE49-F238E27FC236}">
                <a16:creationId xmlns:a16="http://schemas.microsoft.com/office/drawing/2014/main" id="{3C6AA247-CE54-05F0-D6F5-9D661CFB10DF}"/>
              </a:ext>
            </a:extLst>
          </p:cNvPr>
          <p:cNvSpPr>
            <a:spLocks noGrp="1"/>
          </p:cNvSpPr>
          <p:nvPr>
            <p:ph type="pic" sz="quarter" idx="13"/>
          </p:nvPr>
        </p:nvSpPr>
        <p:spPr>
          <a:xfrm>
            <a:off x="8580555" y="1965018"/>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6" name="Title 1">
            <a:extLst>
              <a:ext uri="{FF2B5EF4-FFF2-40B4-BE49-F238E27FC236}">
                <a16:creationId xmlns:a16="http://schemas.microsoft.com/office/drawing/2014/main" id="{0341A0D5-4A25-3FA6-F46F-8D4E89E13205}"/>
              </a:ext>
            </a:extLst>
          </p:cNvPr>
          <p:cNvSpPr>
            <a:spLocks noGrp="1"/>
          </p:cNvSpPr>
          <p:nvPr>
            <p:ph type="title" hasCustomPrompt="1"/>
          </p:nvPr>
        </p:nvSpPr>
        <p:spPr>
          <a:xfrm>
            <a:off x="380999" y="608098"/>
            <a:ext cx="11430000" cy="982861"/>
          </a:xfrm>
        </p:spPr>
        <p:txBody>
          <a:body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7" name="Picture Placeholder 7">
            <a:extLst>
              <a:ext uri="{FF2B5EF4-FFF2-40B4-BE49-F238E27FC236}">
                <a16:creationId xmlns:a16="http://schemas.microsoft.com/office/drawing/2014/main" id="{F44CDF0D-EC65-453F-E0B3-F92636BF6076}"/>
              </a:ext>
            </a:extLst>
          </p:cNvPr>
          <p:cNvSpPr>
            <a:spLocks noGrp="1"/>
          </p:cNvSpPr>
          <p:nvPr>
            <p:ph type="pic" sz="quarter" idx="15"/>
          </p:nvPr>
        </p:nvSpPr>
        <p:spPr>
          <a:xfrm>
            <a:off x="335763" y="4203779"/>
            <a:ext cx="4292327"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8" name="Picture Placeholder 7">
            <a:extLst>
              <a:ext uri="{FF2B5EF4-FFF2-40B4-BE49-F238E27FC236}">
                <a16:creationId xmlns:a16="http://schemas.microsoft.com/office/drawing/2014/main" id="{19E8E0F9-FBFE-45EF-AFB8-ED42A83D800A}"/>
              </a:ext>
            </a:extLst>
          </p:cNvPr>
          <p:cNvSpPr>
            <a:spLocks noGrp="1"/>
          </p:cNvSpPr>
          <p:nvPr>
            <p:ph type="pic" sz="quarter" idx="16"/>
          </p:nvPr>
        </p:nvSpPr>
        <p:spPr>
          <a:xfrm>
            <a:off x="4991875" y="4203779"/>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9" name="Picture Placeholder 7">
            <a:extLst>
              <a:ext uri="{FF2B5EF4-FFF2-40B4-BE49-F238E27FC236}">
                <a16:creationId xmlns:a16="http://schemas.microsoft.com/office/drawing/2014/main" id="{EC703B0A-ADB6-3D5A-77E6-A149CFE686EB}"/>
              </a:ext>
            </a:extLst>
          </p:cNvPr>
          <p:cNvSpPr>
            <a:spLocks noGrp="1"/>
          </p:cNvSpPr>
          <p:nvPr>
            <p:ph type="pic" sz="quarter" idx="17"/>
          </p:nvPr>
        </p:nvSpPr>
        <p:spPr>
          <a:xfrm>
            <a:off x="8580555" y="4203779"/>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Tree>
    <p:extLst>
      <p:ext uri="{BB962C8B-B14F-4D97-AF65-F5344CB8AC3E}">
        <p14:creationId xmlns:p14="http://schemas.microsoft.com/office/powerpoint/2010/main" val="373918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9" y="3250541"/>
            <a:ext cx="4433027" cy="369460"/>
          </a:xfrm>
          <a:prstGeom prst="rect">
            <a:avLst/>
          </a:prstGeom>
          <a:noFill/>
        </p:spPr>
        <p:txBody>
          <a:bodyPr wrap="square" rtlCol="0">
            <a:spAutoFit/>
          </a:bodyPr>
          <a:lstStyle/>
          <a:p>
            <a:pPr algn="ctr"/>
            <a:r>
              <a:rPr lang="en-US" sz="1801" b="0">
                <a:solidFill>
                  <a:srgbClr val="002060"/>
                </a:solidFill>
                <a:latin typeface="+mn-lt"/>
                <a:ea typeface="Open Sans" panose="020B0606030504020204" pitchFamily="34" charset="0"/>
                <a:cs typeface="Open Sans" panose="020B0606030504020204" pitchFamily="34" charset="0"/>
              </a:rPr>
              <a:t>medicaid.ohio.gov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5" y="1817640"/>
            <a:ext cx="7126515" cy="854208"/>
          </a:xfrm>
          <a:prstGeom prst="rect">
            <a:avLst/>
          </a:prstGeom>
          <a:noFill/>
        </p:spPr>
        <p:txBody>
          <a:bodyPr wrap="square" rtlCol="0">
            <a:spAutoFit/>
          </a:bodyPr>
          <a:lstStyle/>
          <a:p>
            <a:pPr algn="ctr"/>
            <a:r>
              <a:rPr lang="en-US" sz="4951"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63"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12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9" y="3244335"/>
            <a:ext cx="4433027" cy="369460"/>
          </a:xfrm>
          <a:prstGeom prst="rect">
            <a:avLst/>
          </a:prstGeom>
          <a:noFill/>
        </p:spPr>
        <p:txBody>
          <a:bodyPr wrap="square" rtlCol="0">
            <a:spAutoFit/>
          </a:bodyPr>
          <a:lstStyle/>
          <a:p>
            <a:pPr algn="ctr"/>
            <a:r>
              <a:rPr lang="en-US" sz="1801" b="0">
                <a:solidFill>
                  <a:srgbClr val="002060"/>
                </a:solidFill>
                <a:latin typeface="+mn-lt"/>
                <a:ea typeface="Open Sans" panose="020B0606030504020204" pitchFamily="34" charset="0"/>
                <a:cs typeface="Open Sans" panose="020B0606030504020204" pitchFamily="34" charset="0"/>
              </a:rPr>
              <a:t>medicaid.ohio.gov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5" y="1817640"/>
            <a:ext cx="7126515" cy="854208"/>
          </a:xfrm>
          <a:prstGeom prst="rect">
            <a:avLst/>
          </a:prstGeom>
          <a:noFill/>
        </p:spPr>
        <p:txBody>
          <a:bodyPr wrap="square" rtlCol="0">
            <a:spAutoFit/>
          </a:bodyPr>
          <a:lstStyle/>
          <a:p>
            <a:pPr algn="ctr"/>
            <a:r>
              <a:rPr lang="en-US" sz="4951"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63"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830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5" name="Picture 4" descr="A blue text on a black background&#10;&#10;Description automatically generated">
            <a:extLst>
              <a:ext uri="{FF2B5EF4-FFF2-40B4-BE49-F238E27FC236}">
                <a16:creationId xmlns:a16="http://schemas.microsoft.com/office/drawing/2014/main" id="{40C89346-382E-F33C-2DE6-207BC13CC0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9956" y="2513074"/>
            <a:ext cx="6672087" cy="1831852"/>
          </a:xfrm>
          <a:prstGeom prst="rect">
            <a:avLst/>
          </a:prstGeom>
        </p:spPr>
      </p:pic>
    </p:spTree>
    <p:extLst>
      <p:ext uri="{BB962C8B-B14F-4D97-AF65-F5344CB8AC3E}">
        <p14:creationId xmlns:p14="http://schemas.microsoft.com/office/powerpoint/2010/main" val="3630619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 Content Divider">
    <p:bg>
      <p:bgPr>
        <a:solidFill>
          <a:srgbClr val="0E3F75"/>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a:t>
            </a:fld>
            <a:endParaRPr lang="en-US">
              <a:latin typeface="Arial" charset="0"/>
            </a:endParaRPr>
          </a:p>
        </p:txBody>
      </p:sp>
      <p:sp>
        <p:nvSpPr>
          <p:cNvPr id="8" name="Rectangle 7"/>
          <p:cNvSpPr/>
          <p:nvPr userDrawn="1"/>
        </p:nvSpPr>
        <p:spPr>
          <a:xfrm>
            <a:off x="0" y="1752600"/>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9" name="Rectangle 8"/>
          <p:cNvSpPr/>
          <p:nvPr userDrawn="1"/>
        </p:nvSpPr>
        <p:spPr>
          <a:xfrm>
            <a:off x="0" y="5197475"/>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10" name="Title 1"/>
          <p:cNvSpPr>
            <a:spLocks noGrp="1"/>
          </p:cNvSpPr>
          <p:nvPr>
            <p:ph type="title"/>
          </p:nvPr>
        </p:nvSpPr>
        <p:spPr>
          <a:xfrm>
            <a:off x="203200" y="3276598"/>
            <a:ext cx="11785600" cy="914400"/>
          </a:xfrm>
          <a:prstGeom prst="rect">
            <a:avLst/>
          </a:prstGeom>
        </p:spPr>
        <p:txBody>
          <a:bodyPr/>
          <a:lstStyle>
            <a:lvl1pPr algn="ctr">
              <a:defRPr sz="40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46871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78649"/>
            <a:ext cx="7514704" cy="2500702"/>
          </a:xfrm>
          <a:prstGeom prst="rect">
            <a:avLst/>
          </a:prstGeom>
        </p:spPr>
        <p:txBody>
          <a:bodyPr/>
          <a:lstStyle>
            <a:lvl1pPr marL="0" indent="0" algn="ctr">
              <a:buNone/>
              <a:defRPr>
                <a:latin typeface="Source Sans Pro" panose="020B0503030403020204" pitchFamily="34" charset="0"/>
              </a:defRPr>
            </a:lvl1pPr>
            <a:lvl2pPr marL="41146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cxnSp>
        <p:nvCxnSpPr>
          <p:cNvPr id="2" name="Straight Connector 1">
            <a:extLst>
              <a:ext uri="{FF2B5EF4-FFF2-40B4-BE49-F238E27FC236}">
                <a16:creationId xmlns:a16="http://schemas.microsoft.com/office/drawing/2014/main" id="{5F051134-5823-7EED-F9DF-2E0769290A6B}"/>
              </a:ext>
            </a:extLst>
          </p:cNvPr>
          <p:cNvCxnSpPr>
            <a:cxnSpLocks/>
          </p:cNvCxnSpPr>
          <p:nvPr userDrawn="1"/>
        </p:nvCxnSpPr>
        <p:spPr>
          <a:xfrm>
            <a:off x="2338647" y="4361506"/>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992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ing DEV">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349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DE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137891" y="6214808"/>
            <a:ext cx="3916218" cy="461665"/>
          </a:xfrm>
          <a:prstGeom prst="rect">
            <a:avLst/>
          </a:prstGeom>
          <a:noFill/>
        </p:spPr>
        <p:txBody>
          <a:bodyPr wrap="square" rtlCol="0">
            <a:spAutoFit/>
          </a:bodyPr>
          <a:lstStyle/>
          <a:p>
            <a:pPr algn="ctr"/>
            <a:r>
              <a:rPr lang="en-US" sz="2400">
                <a:solidFill>
                  <a:srgbClr val="0E3F75"/>
                </a:solidFill>
                <a:latin typeface="Source Sans Pro" panose="020B0503030403020204" pitchFamily="34" charset="0"/>
              </a:rPr>
              <a:t>medicaid.ohio.gov</a:t>
            </a:r>
          </a:p>
        </p:txBody>
      </p:sp>
    </p:spTree>
    <p:extLst>
      <p:ext uri="{BB962C8B-B14F-4D97-AF65-F5344CB8AC3E}">
        <p14:creationId xmlns:p14="http://schemas.microsoft.com/office/powerpoint/2010/main" val="890375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DM Heart of it All Dec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B81CB0F-93E3-386E-10D6-E8E0F254619D}"/>
              </a:ext>
            </a:extLst>
          </p:cNvPr>
          <p:cNvSpPr>
            <a:spLocks noGrp="1"/>
          </p:cNvSpPr>
          <p:nvPr>
            <p:ph idx="1" hasCustomPrompt="1"/>
          </p:nvPr>
        </p:nvSpPr>
        <p:spPr>
          <a:xfrm>
            <a:off x="381006" y="1921530"/>
            <a:ext cx="11430001" cy="4235926"/>
          </a:xfrm>
          <a:prstGeom prst="rect">
            <a:avLst/>
          </a:prstGeom>
        </p:spPr>
        <p:txBody>
          <a:bodyPr vert="horz" lIns="91440" tIns="45720" rIns="91440" bIns="45720" rtlCol="0">
            <a:normAutofit/>
          </a:bodyPr>
          <a:lstStyle>
            <a:lvl1pPr marL="171442" indent="-171442">
              <a:buClrTx/>
              <a:buFont typeface="Source Sans Pro" panose="020B0503030403020204" pitchFamily="34" charset="0"/>
              <a:buChar char="-"/>
              <a:defRPr/>
            </a:lvl1pPr>
            <a:lvl2pPr>
              <a:buClrTx/>
              <a:defRPr/>
            </a:lvl2pPr>
            <a:lvl3pPr marL="925785" indent="-171442">
              <a:buClrTx/>
              <a:buFont typeface="Courier New" panose="02070309020205020404" pitchFamily="49" charset="0"/>
              <a:buChar char="o"/>
              <a:defRPr/>
            </a:lvl3pPr>
            <a:lvl4pPr>
              <a:buClrTx/>
              <a:defRPr/>
            </a:lvl4pPr>
            <a:lvl5pPr>
              <a:buClrTx/>
              <a:defRPr/>
            </a:lvl5pPr>
          </a:lstStyle>
          <a:p>
            <a:r>
              <a:rPr lang="en-US"/>
              <a:t>First Level</a:t>
            </a:r>
          </a:p>
          <a:p>
            <a:pPr lvl="1"/>
            <a:r>
              <a:rPr lang="en-US"/>
              <a:t>Second Level</a:t>
            </a:r>
          </a:p>
          <a:p>
            <a:pPr lvl="2"/>
            <a:r>
              <a:rPr lang="en-US"/>
              <a:t>Third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10" name="Title Placeholder 6">
            <a:extLst>
              <a:ext uri="{FF2B5EF4-FFF2-40B4-BE49-F238E27FC236}">
                <a16:creationId xmlns:a16="http://schemas.microsoft.com/office/drawing/2014/main" id="{B9EE8783-1675-B3CC-EE9B-D154486FFEE7}"/>
              </a:ext>
            </a:extLst>
          </p:cNvPr>
          <p:cNvSpPr>
            <a:spLocks noGrp="1"/>
          </p:cNvSpPr>
          <p:nvPr>
            <p:ph type="title" hasCustomPrompt="1"/>
          </p:nvPr>
        </p:nvSpPr>
        <p:spPr>
          <a:xfrm>
            <a:off x="381000" y="597938"/>
            <a:ext cx="11430000" cy="982861"/>
          </a:xfrm>
          <a:prstGeom prst="rect">
            <a:avLst/>
          </a:prstGeom>
        </p:spPr>
        <p:txBody>
          <a:bodyPr vert="horz" lIns="91440" tIns="45720" rIns="91440" bIns="45720" rtlCol="0" anchor="t">
            <a:normAutofit/>
          </a:body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Tree>
    <p:extLst>
      <p:ext uri="{BB962C8B-B14F-4D97-AF65-F5344CB8AC3E}">
        <p14:creationId xmlns:p14="http://schemas.microsoft.com/office/powerpoint/2010/main" val="2326967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ation 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78649"/>
            <a:ext cx="7514704" cy="2500702"/>
          </a:xfrm>
          <a:prstGeom prst="rect">
            <a:avLst/>
          </a:prstGeom>
        </p:spPr>
        <p:txBody>
          <a:bodyPr/>
          <a:lstStyle>
            <a:lvl1pPr marL="0" indent="0" algn="ctr">
              <a:buNone/>
              <a:defRPr>
                <a:latin typeface="Source Sans Pro" panose="020B0503030403020204" pitchFamily="34" charset="0"/>
              </a:defRPr>
            </a:lvl1pPr>
            <a:lvl2pPr marL="41146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pic>
        <p:nvPicPr>
          <p:cNvPr id="3" name="Picture 2" descr="A blue text on a black background&#10;&#10;Description automatically generated">
            <a:extLst>
              <a:ext uri="{FF2B5EF4-FFF2-40B4-BE49-F238E27FC236}">
                <a16:creationId xmlns:a16="http://schemas.microsoft.com/office/drawing/2014/main" id="{1F10E9DA-BBCC-2453-BADB-9B0417B8B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4401" y="5612040"/>
            <a:ext cx="2743200" cy="753158"/>
          </a:xfrm>
          <a:prstGeom prst="rect">
            <a:avLst/>
          </a:prstGeom>
        </p:spPr>
      </p:pic>
    </p:spTree>
    <p:extLst>
      <p:ext uri="{BB962C8B-B14F-4D97-AF65-F5344CB8AC3E}">
        <p14:creationId xmlns:p14="http://schemas.microsoft.com/office/powerpoint/2010/main" val="2319367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lvl1pPr>
              <a:defRPr>
                <a:solidFill>
                  <a:srgbClr val="B0B3AF"/>
                </a:solidFill>
              </a:defRPr>
            </a:lvl1pPr>
          </a:lstStyle>
          <a:p>
            <a:fld id="{77F59FA7-9E35-E641-9260-462B0A5FC689}" type="slidenum">
              <a:rPr lang="en-US" smtClean="0"/>
              <a:pPr/>
              <a:t>‹#›</a:t>
            </a:fld>
            <a:endParaRPr lang="en-US"/>
          </a:p>
        </p:txBody>
      </p:sp>
    </p:spTree>
    <p:extLst>
      <p:ext uri="{BB962C8B-B14F-4D97-AF65-F5344CB8AC3E}">
        <p14:creationId xmlns:p14="http://schemas.microsoft.com/office/powerpoint/2010/main" val="2863415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C39A77-09A7-2D17-60AD-F4A4F66092DB}"/>
              </a:ext>
            </a:extLst>
          </p:cNvPr>
          <p:cNvSpPr>
            <a:spLocks noGrp="1"/>
          </p:cNvSpPr>
          <p:nvPr>
            <p:ph type="title" hasCustomPrompt="1"/>
          </p:nvPr>
        </p:nvSpPr>
        <p:spPr>
          <a:xfrm>
            <a:off x="381001" y="1104268"/>
            <a:ext cx="11086475" cy="889427"/>
          </a:xfrm>
          <a:prstGeom prst="rect">
            <a:avLst/>
          </a:prstGeom>
        </p:spPr>
        <p:txBody>
          <a:bodyPr anchor="t"/>
          <a:lstStyle>
            <a:lvl1pPr algn="l">
              <a:lnSpc>
                <a:spcPts val="4651"/>
              </a:lnSpc>
              <a:defRPr sz="4500">
                <a:latin typeface="Source Sans Pro SemiBold" panose="020B0603030403020204" pitchFamily="34" charset="0"/>
              </a:defRPr>
            </a:lvl1pPr>
          </a:lstStyle>
          <a:p>
            <a:r>
              <a:rPr kumimoji="0" lang="en-US" sz="48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3" name="Text Placeholder 2">
            <a:extLst>
              <a:ext uri="{FF2B5EF4-FFF2-40B4-BE49-F238E27FC236}">
                <a16:creationId xmlns:a16="http://schemas.microsoft.com/office/drawing/2014/main" id="{F3F8A7FD-B0D9-1914-E3B9-FE6E1AC621D3}"/>
              </a:ext>
            </a:extLst>
          </p:cNvPr>
          <p:cNvSpPr>
            <a:spLocks noGrp="1"/>
          </p:cNvSpPr>
          <p:nvPr>
            <p:ph type="body" idx="1" hasCustomPrompt="1"/>
          </p:nvPr>
        </p:nvSpPr>
        <p:spPr>
          <a:xfrm>
            <a:off x="381006" y="2230132"/>
            <a:ext cx="9107775" cy="3523609"/>
          </a:xfrm>
          <a:prstGeom prst="rect">
            <a:avLst/>
          </a:prstGeom>
        </p:spPr>
        <p:txBody>
          <a:bodyPr/>
          <a:lstStyle>
            <a:lvl1pPr marL="0" indent="0">
              <a:buNone/>
              <a:defRPr sz="1801">
                <a:solidFill>
                  <a:schemeClr val="tx1"/>
                </a:solidFill>
                <a:latin typeface="Source Sans Pro" panose="020B0503030403020204" pitchFamily="34" charset="0"/>
              </a:defRPr>
            </a:lvl1pPr>
            <a:lvl2pPr marL="342882" indent="0">
              <a:buNone/>
              <a:defRPr sz="1500">
                <a:solidFill>
                  <a:schemeClr val="tx1">
                    <a:tint val="75000"/>
                  </a:schemeClr>
                </a:solidFill>
              </a:defRPr>
            </a:lvl2pPr>
            <a:lvl3pPr marL="685767" indent="0">
              <a:buNone/>
              <a:defRPr sz="1351">
                <a:solidFill>
                  <a:schemeClr val="tx1">
                    <a:tint val="75000"/>
                  </a:schemeClr>
                </a:solidFill>
              </a:defRPr>
            </a:lvl3pPr>
            <a:lvl4pPr marL="1028649" indent="0">
              <a:buNone/>
              <a:defRPr sz="1200">
                <a:solidFill>
                  <a:schemeClr val="tx1">
                    <a:tint val="75000"/>
                  </a:schemeClr>
                </a:solidFill>
              </a:defRPr>
            </a:lvl4pPr>
            <a:lvl5pPr marL="1371531"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text</a:t>
            </a:r>
          </a:p>
        </p:txBody>
      </p:sp>
      <p:cxnSp>
        <p:nvCxnSpPr>
          <p:cNvPr id="4" name="Straight Connector 3">
            <a:extLst>
              <a:ext uri="{FF2B5EF4-FFF2-40B4-BE49-F238E27FC236}">
                <a16:creationId xmlns:a16="http://schemas.microsoft.com/office/drawing/2014/main" id="{2205DBC0-244D-E6A3-2046-468B5EC1A193}"/>
              </a:ext>
            </a:extLst>
          </p:cNvPr>
          <p:cNvCxnSpPr>
            <a:cxnSpLocks/>
          </p:cNvCxnSpPr>
          <p:nvPr userDrawn="1"/>
        </p:nvCxnSpPr>
        <p:spPr>
          <a:xfrm>
            <a:off x="381006"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209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5" y="2633965"/>
            <a:ext cx="11086475" cy="889427"/>
          </a:xfrm>
          <a:prstGeom prst="rect">
            <a:avLst/>
          </a:prstGeom>
        </p:spPr>
        <p:txBody>
          <a:bodyPr anchor="t"/>
          <a:lstStyle>
            <a:lvl1pPr algn="l">
              <a:lnSpc>
                <a:spcPts val="4651"/>
              </a:lnSpc>
              <a:defRPr sz="4500">
                <a:latin typeface="Source Sans Pro SemiBold" panose="020B0603030403020204" pitchFamily="34" charset="0"/>
              </a:defRPr>
            </a:lvl1pPr>
          </a:lstStyle>
          <a:p>
            <a:r>
              <a:rPr kumimoji="0" lang="en-US" sz="48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88241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7A7F90D9-B8B5-E38D-6E37-BC495201DF78}"/>
              </a:ext>
            </a:extLst>
          </p:cNvPr>
          <p:cNvSpPr>
            <a:spLocks noGrp="1"/>
          </p:cNvSpPr>
          <p:nvPr>
            <p:ph type="title" hasCustomPrompt="1"/>
          </p:nvPr>
        </p:nvSpPr>
        <p:spPr>
          <a:xfrm>
            <a:off x="381000" y="578495"/>
            <a:ext cx="11430000" cy="1325563"/>
          </a:xfrm>
          <a:prstGeom prst="rect">
            <a:avLst/>
          </a:prstGeom>
        </p:spPr>
        <p:txBody>
          <a:bodyPr anchor="t"/>
          <a:lstStyle>
            <a:lvl1pPr algn="l">
              <a:defRPr>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3" name="Content Placeholder 2">
            <a:extLst>
              <a:ext uri="{FF2B5EF4-FFF2-40B4-BE49-F238E27FC236}">
                <a16:creationId xmlns:a16="http://schemas.microsoft.com/office/drawing/2014/main" id="{99A202D0-8250-5651-7ABF-AA8EA6584FCC}"/>
              </a:ext>
            </a:extLst>
          </p:cNvPr>
          <p:cNvSpPr>
            <a:spLocks noGrp="1"/>
          </p:cNvSpPr>
          <p:nvPr>
            <p:ph idx="1" hasCustomPrompt="1"/>
          </p:nvPr>
        </p:nvSpPr>
        <p:spPr>
          <a:xfrm>
            <a:off x="381000" y="2069465"/>
            <a:ext cx="10515600" cy="4125470"/>
          </a:xfrm>
          <a:prstGeom prst="rect">
            <a:avLst/>
          </a:prstGeom>
        </p:spPr>
        <p:txBody>
          <a:bodyPr/>
          <a:lstStyle>
            <a:lvl1pPr marL="342900" indent="-342900">
              <a:lnSpc>
                <a:spcPct val="120000"/>
              </a:lnSpc>
              <a:spcAft>
                <a:spcPts val="751"/>
              </a:spcAft>
              <a:buClrTx/>
              <a:buFont typeface="Source Sans Pro" panose="020B0503030403020204" pitchFamily="34" charset="0"/>
              <a:buChar char="-"/>
              <a:defRPr>
                <a:latin typeface="Source Sans Pro" panose="020B0503030403020204" pitchFamily="34" charset="0"/>
              </a:defRPr>
            </a:lvl1pPr>
            <a:lvl2pPr>
              <a:spcBef>
                <a:spcPts val="751"/>
              </a:spcBef>
              <a:spcAft>
                <a:spcPts val="601"/>
              </a:spcAft>
              <a:buClrTx/>
              <a:defRPr>
                <a:latin typeface="Source Sans Pro" panose="020B0503030403020204" pitchFamily="34" charset="0"/>
              </a:defRPr>
            </a:lvl2pPr>
            <a:lvl3pPr marL="925785" indent="-171442">
              <a:spcBef>
                <a:spcPts val="751"/>
              </a:spcBef>
              <a:buClrTx/>
              <a:buFont typeface="Courier New" panose="02070309020205020404" pitchFamily="49" charset="0"/>
              <a:buChar char="o"/>
              <a:defRPr>
                <a:latin typeface="Source Sans Pro" panose="020B0503030403020204" pitchFamily="34" charset="0"/>
              </a:defRPr>
            </a:lvl3pPr>
            <a:lvl4pPr>
              <a:spcBef>
                <a:spcPts val="751"/>
              </a:spcBef>
              <a:buClrTx/>
              <a:defRPr>
                <a:latin typeface="Source Sans Pro" panose="020B0503030403020204" pitchFamily="34" charset="0"/>
              </a:defRPr>
            </a:lvl4pPr>
            <a:lvl5pPr>
              <a:spcBef>
                <a:spcPts val="751"/>
              </a:spcBef>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0"/>
            <a:endParaRPr lang="en-US"/>
          </a:p>
        </p:txBody>
      </p:sp>
    </p:spTree>
    <p:extLst>
      <p:ext uri="{BB962C8B-B14F-4D97-AF65-F5344CB8AC3E}">
        <p14:creationId xmlns:p14="http://schemas.microsoft.com/office/powerpoint/2010/main" val="3116252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964F8834-38F3-1CA9-44B3-7CA376EE0FF0}"/>
              </a:ext>
            </a:extLst>
          </p:cNvPr>
          <p:cNvSpPr>
            <a:spLocks noGrp="1"/>
          </p:cNvSpPr>
          <p:nvPr>
            <p:ph type="title" hasCustomPrompt="1"/>
          </p:nvPr>
        </p:nvSpPr>
        <p:spPr>
          <a:xfrm>
            <a:off x="381000" y="588655"/>
            <a:ext cx="11430000" cy="1325563"/>
          </a:xfrm>
          <a:prstGeom prst="rect">
            <a:avLst/>
          </a:prstGeom>
        </p:spPr>
        <p:txBody>
          <a:bodyPr anchor="t">
            <a:normAutofit/>
          </a:bodyPr>
          <a:lstStyle>
            <a:lvl1pPr algn="l">
              <a:defRPr sz="3200">
                <a:latin typeface="Sitka Text Semibold" panose="020B0604020202020204" pitchFamily="2"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3" name="Content Placeholder 2">
            <a:extLst>
              <a:ext uri="{FF2B5EF4-FFF2-40B4-BE49-F238E27FC236}">
                <a16:creationId xmlns:a16="http://schemas.microsoft.com/office/drawing/2014/main" id="{ECC4E891-43AB-275F-38EF-49650DE6E3B2}"/>
              </a:ext>
            </a:extLst>
          </p:cNvPr>
          <p:cNvSpPr>
            <a:spLocks noGrp="1"/>
          </p:cNvSpPr>
          <p:nvPr>
            <p:ph sz="half" idx="1" hasCustomPrompt="1"/>
          </p:nvPr>
        </p:nvSpPr>
        <p:spPr>
          <a:xfrm>
            <a:off x="381000" y="2079625"/>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marL="582903" indent="-171442">
              <a:buClrTx/>
              <a:buFont typeface="Arial" panose="020B0604020202020204" pitchFamily="34" charset="0"/>
              <a:buChar char="•"/>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marL="1200091" indent="-171442">
              <a:buClrTx/>
              <a:buFont typeface="Source Sans Pro" panose="020B0503030403020204" pitchFamily="34" charset="0"/>
              <a:buChar char="-"/>
              <a:defRPr>
                <a:latin typeface="Source Sans Pro" panose="020B0503030403020204" pitchFamily="34" charset="0"/>
              </a:defRPr>
            </a:lvl4pPr>
            <a:lvl5pPr marL="1542973" indent="-171442">
              <a:buClrTx/>
              <a:buFont typeface="Source Sans Pro" panose="020B0503030403020204" pitchFamily="34" charset="0"/>
              <a:buChar cha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
        <p:nvSpPr>
          <p:cNvPr id="4" name="Content Placeholder 3">
            <a:extLst>
              <a:ext uri="{FF2B5EF4-FFF2-40B4-BE49-F238E27FC236}">
                <a16:creationId xmlns:a16="http://schemas.microsoft.com/office/drawing/2014/main" id="{F641CB59-8470-B43E-6E63-AEED173C45B3}"/>
              </a:ext>
            </a:extLst>
          </p:cNvPr>
          <p:cNvSpPr>
            <a:spLocks noGrp="1"/>
          </p:cNvSpPr>
          <p:nvPr>
            <p:ph sz="half" idx="2" hasCustomPrompt="1"/>
          </p:nvPr>
        </p:nvSpPr>
        <p:spPr>
          <a:xfrm>
            <a:off x="6096000" y="2079625"/>
            <a:ext cx="5715000"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defRPr>
                <a:latin typeface="Source Sans Pro" panose="020B0503030403020204" pitchFamily="34" charset="0"/>
              </a:defRPr>
            </a:lvl4pPr>
            <a:lvl5pPr marL="1542973" indent="-171442">
              <a:buFont typeface="Courier New" panose="02070309020205020404" pitchFamily="49" charset="0"/>
              <a:buChar char="o"/>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Tree>
    <p:extLst>
      <p:ext uri="{BB962C8B-B14F-4D97-AF65-F5344CB8AC3E}">
        <p14:creationId xmlns:p14="http://schemas.microsoft.com/office/powerpoint/2010/main" val="3626750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964F8834-38F3-1CA9-44B3-7CA376EE0FF0}"/>
              </a:ext>
            </a:extLst>
          </p:cNvPr>
          <p:cNvSpPr>
            <a:spLocks noGrp="1"/>
          </p:cNvSpPr>
          <p:nvPr>
            <p:ph type="title" hasCustomPrompt="1"/>
          </p:nvPr>
        </p:nvSpPr>
        <p:spPr>
          <a:xfrm>
            <a:off x="381000" y="588655"/>
            <a:ext cx="11430000" cy="1325563"/>
          </a:xfrm>
          <a:prstGeom prst="rect">
            <a:avLst/>
          </a:prstGeom>
        </p:spPr>
        <p:txBody>
          <a:bodyPr anchor="t"/>
          <a:lstStyle>
            <a:lvl1pPr algn="l">
              <a:defRPr>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3" name="Content Placeholder 2">
            <a:extLst>
              <a:ext uri="{FF2B5EF4-FFF2-40B4-BE49-F238E27FC236}">
                <a16:creationId xmlns:a16="http://schemas.microsoft.com/office/drawing/2014/main" id="{ECC4E891-43AB-275F-38EF-49650DE6E3B2}"/>
              </a:ext>
            </a:extLst>
          </p:cNvPr>
          <p:cNvSpPr>
            <a:spLocks noGrp="1"/>
          </p:cNvSpPr>
          <p:nvPr>
            <p:ph sz="half" idx="1" hasCustomPrompt="1"/>
          </p:nvPr>
        </p:nvSpPr>
        <p:spPr>
          <a:xfrm>
            <a:off x="381000" y="2079625"/>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buClrTx/>
              <a:defRPr>
                <a:latin typeface="Source Sans Pro" panose="020B0503030403020204" pitchFamily="34" charset="0"/>
              </a:defRPr>
            </a:lvl4pPr>
            <a:lvl5pPr>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
        <p:nvSpPr>
          <p:cNvPr id="5" name="Content Placeholder 2">
            <a:extLst>
              <a:ext uri="{FF2B5EF4-FFF2-40B4-BE49-F238E27FC236}">
                <a16:creationId xmlns:a16="http://schemas.microsoft.com/office/drawing/2014/main" id="{CC18B289-FB2A-433A-1969-CB0978793A5B}"/>
              </a:ext>
            </a:extLst>
          </p:cNvPr>
          <p:cNvSpPr>
            <a:spLocks noGrp="1"/>
          </p:cNvSpPr>
          <p:nvPr>
            <p:ph sz="half" idx="15" hasCustomPrompt="1"/>
          </p:nvPr>
        </p:nvSpPr>
        <p:spPr>
          <a:xfrm>
            <a:off x="6096000" y="2079624"/>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buClrTx/>
              <a:defRPr>
                <a:latin typeface="Source Sans Pro" panose="020B0503030403020204" pitchFamily="34" charset="0"/>
              </a:defRPr>
            </a:lvl4pPr>
            <a:lvl5pPr>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Tree>
    <p:extLst>
      <p:ext uri="{BB962C8B-B14F-4D97-AF65-F5344CB8AC3E}">
        <p14:creationId xmlns:p14="http://schemas.microsoft.com/office/powerpoint/2010/main" val="163620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lvl1pPr>
              <a:defRPr>
                <a:solidFill>
                  <a:srgbClr val="B0B3AF"/>
                </a:solidFill>
              </a:defRPr>
            </a:lvl1pPr>
          </a:lstStyle>
          <a:p>
            <a:fld id="{77F59FA7-9E35-E641-9260-462B0A5FC689}" type="slidenum">
              <a:rPr lang="en-US" smtClean="0"/>
              <a:pPr/>
              <a:t>‹#›</a:t>
            </a:fld>
            <a:endParaRPr lang="en-US"/>
          </a:p>
        </p:txBody>
      </p:sp>
    </p:spTree>
    <p:extLst>
      <p:ext uri="{BB962C8B-B14F-4D97-AF65-F5344CB8AC3E}">
        <p14:creationId xmlns:p14="http://schemas.microsoft.com/office/powerpoint/2010/main" val="4145881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420547" y="559098"/>
            <a:ext cx="11430000" cy="982861"/>
          </a:xfrm>
        </p:spPr>
        <p:txBody>
          <a:bodyPr/>
          <a:lstStyle>
            <a:lvl1pPr>
              <a:defRPr cap="all" baseline="0"/>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420547" y="2008683"/>
            <a:ext cx="9878336" cy="3687268"/>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ea typeface="Open Sans" panose="020B0606030504020204" pitchFamily="34" charset="0"/>
                <a:cs typeface="Open Sans" panose="020B0606030504020204" pitchFamily="34" charset="0"/>
              </a:defRPr>
            </a:lvl1pPr>
            <a:lvl2pPr marL="41146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420547"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3019242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296B5D-8E16-68DE-7304-66EF4407A171}"/>
              </a:ext>
            </a:extLst>
          </p:cNvPr>
          <p:cNvSpPr>
            <a:spLocks noGrp="1"/>
          </p:cNvSpPr>
          <p:nvPr>
            <p:ph type="title" hasCustomPrompt="1"/>
          </p:nvPr>
        </p:nvSpPr>
        <p:spPr>
          <a:xfrm>
            <a:off x="381000" y="659775"/>
            <a:ext cx="11430000" cy="1325563"/>
          </a:xfrm>
          <a:prstGeom prst="rect">
            <a:avLst/>
          </a:prstGeom>
        </p:spPr>
        <p:txBody>
          <a:bodyPr anchor="t"/>
          <a:lstStyle>
            <a:lvl1pPr>
              <a:defRPr cap="all" baseline="0">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Tree>
    <p:extLst>
      <p:ext uri="{BB962C8B-B14F-4D97-AF65-F5344CB8AC3E}">
        <p14:creationId xmlns:p14="http://schemas.microsoft.com/office/powerpoint/2010/main" val="1880760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Title 1">
            <a:extLst>
              <a:ext uri="{FF2B5EF4-FFF2-40B4-BE49-F238E27FC236}">
                <a16:creationId xmlns:a16="http://schemas.microsoft.com/office/drawing/2014/main" id="{9D460971-7BDF-7F72-0546-1CD3EEA424A3}"/>
              </a:ext>
            </a:extLst>
          </p:cNvPr>
          <p:cNvSpPr>
            <a:spLocks noGrp="1"/>
          </p:cNvSpPr>
          <p:nvPr>
            <p:ph type="title" hasCustomPrompt="1"/>
          </p:nvPr>
        </p:nvSpPr>
        <p:spPr>
          <a:xfrm>
            <a:off x="407308" y="650240"/>
            <a:ext cx="4387121" cy="1600200"/>
          </a:xfrm>
          <a:prstGeom prst="rect">
            <a:avLst/>
          </a:prstGeom>
        </p:spPr>
        <p:txBody>
          <a:bodyPr anchor="t"/>
          <a:lstStyle>
            <a:lvl1pPr>
              <a:lnSpc>
                <a:spcPts val="2400"/>
              </a:lnSpc>
              <a:defRPr sz="2400">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4" name="Content Placeholder 2">
            <a:extLst>
              <a:ext uri="{FF2B5EF4-FFF2-40B4-BE49-F238E27FC236}">
                <a16:creationId xmlns:a16="http://schemas.microsoft.com/office/drawing/2014/main" id="{447DE4F7-554C-C349-5AEA-FE51347D9971}"/>
              </a:ext>
            </a:extLst>
          </p:cNvPr>
          <p:cNvSpPr>
            <a:spLocks noGrp="1"/>
          </p:cNvSpPr>
          <p:nvPr>
            <p:ph idx="1" hasCustomPrompt="1"/>
          </p:nvPr>
        </p:nvSpPr>
        <p:spPr>
          <a:xfrm>
            <a:off x="5183194" y="650240"/>
            <a:ext cx="6601511" cy="5403850"/>
          </a:xfrm>
          <a:prstGeom prst="rect">
            <a:avLst/>
          </a:prstGeom>
        </p:spPr>
        <p:txBody>
          <a:bodyPr/>
          <a:lstStyle>
            <a:lvl1pPr marL="171442" indent="-171442">
              <a:buClrTx/>
              <a:buFont typeface="Source Sans Pro" panose="020B0503030403020204" pitchFamily="34" charset="0"/>
              <a:buChar char="-"/>
              <a:defRPr sz="2400">
                <a:latin typeface="Source Sans Pro" panose="020B0503030403020204" pitchFamily="34" charset="0"/>
              </a:defRPr>
            </a:lvl1pPr>
            <a:lvl2pPr>
              <a:buClrTx/>
              <a:defRPr sz="2100">
                <a:latin typeface="Source Sans Pro" panose="020B0503030403020204" pitchFamily="34" charset="0"/>
              </a:defRPr>
            </a:lvl2pPr>
            <a:lvl3pPr marL="925785" indent="-171442">
              <a:buClrTx/>
              <a:buFont typeface="Courier New" panose="02070309020205020404" pitchFamily="49" charset="0"/>
              <a:buChar char="o"/>
              <a:defRPr sz="1801">
                <a:latin typeface="Source Sans Pro" panose="020B0503030403020204" pitchFamily="34" charset="0"/>
              </a:defRPr>
            </a:lvl3pPr>
            <a:lvl4pPr>
              <a:buClrTx/>
              <a:defRPr sz="1500">
                <a:latin typeface="Source Sans Pro" panose="020B0503030403020204" pitchFamily="34" charset="0"/>
              </a:defRPr>
            </a:lvl4pPr>
            <a:lvl5pPr>
              <a:buClrTx/>
              <a:defRPr sz="1500">
                <a:latin typeface="Source Sans Pro" panose="020B0503030403020204" pitchFamily="34" charset="0"/>
              </a:defRPr>
            </a:lvl5pPr>
            <a:lvl6pPr>
              <a:defRPr sz="1500"/>
            </a:lvl6pPr>
            <a:lvl7pPr>
              <a:defRPr sz="1500"/>
            </a:lvl7pPr>
            <a:lvl8pPr>
              <a:defRPr sz="1500"/>
            </a:lvl8pPr>
            <a:lvl9pPr>
              <a:defRPr sz="1500"/>
            </a:lvl9pPr>
          </a:lstStyle>
          <a:p>
            <a:pPr lvl="0"/>
            <a:r>
              <a:rPr lang="en-US"/>
              <a:t>First Level</a:t>
            </a:r>
          </a:p>
          <a:p>
            <a:pPr lvl="1"/>
            <a:r>
              <a:rPr lang="en-US"/>
              <a:t>Second level</a:t>
            </a:r>
          </a:p>
          <a:p>
            <a:pPr lvl="2"/>
            <a:r>
              <a:rPr lang="en-US"/>
              <a:t>Third level</a:t>
            </a:r>
          </a:p>
          <a:p>
            <a:pPr lvl="4"/>
            <a:endParaRPr lang="en-US"/>
          </a:p>
        </p:txBody>
      </p:sp>
      <p:sp>
        <p:nvSpPr>
          <p:cNvPr id="5" name="Text Placeholder 3">
            <a:extLst>
              <a:ext uri="{FF2B5EF4-FFF2-40B4-BE49-F238E27FC236}">
                <a16:creationId xmlns:a16="http://schemas.microsoft.com/office/drawing/2014/main" id="{C39822E5-7C75-C034-6E72-C4BE524DE6B1}"/>
              </a:ext>
            </a:extLst>
          </p:cNvPr>
          <p:cNvSpPr>
            <a:spLocks noGrp="1"/>
          </p:cNvSpPr>
          <p:nvPr>
            <p:ph type="body" sz="half" idx="2" hasCustomPrompt="1"/>
          </p:nvPr>
        </p:nvSpPr>
        <p:spPr>
          <a:xfrm>
            <a:off x="407308" y="2250440"/>
            <a:ext cx="4387121" cy="3811588"/>
          </a:xfrm>
          <a:prstGeom prst="rect">
            <a:avLst/>
          </a:prstGeom>
        </p:spPr>
        <p:txBody>
          <a:bodyPr>
            <a:normAutofit/>
          </a:bodyPr>
          <a:lstStyle>
            <a:lvl1pPr marL="0" indent="0">
              <a:buNone/>
              <a:defRPr sz="1351">
                <a:latin typeface="Source Sans Pro" panose="020B0503030403020204" pitchFamily="34" charset="0"/>
              </a:defRPr>
            </a:lvl1pPr>
            <a:lvl2pPr marL="342882" indent="0">
              <a:buNone/>
              <a:defRPr sz="1051"/>
            </a:lvl2pPr>
            <a:lvl3pPr marL="685767" indent="0">
              <a:buNone/>
              <a:defRPr sz="900"/>
            </a:lvl3pPr>
            <a:lvl4pPr marL="1028649" indent="0">
              <a:buNone/>
              <a:defRPr sz="751"/>
            </a:lvl4pPr>
            <a:lvl5pPr marL="1371531" indent="0">
              <a:buNone/>
              <a:defRPr sz="751"/>
            </a:lvl5pPr>
            <a:lvl6pPr marL="1714414" indent="0">
              <a:buNone/>
              <a:defRPr sz="751"/>
            </a:lvl6pPr>
            <a:lvl7pPr marL="2057298" indent="0">
              <a:buNone/>
              <a:defRPr sz="751"/>
            </a:lvl7pPr>
            <a:lvl8pPr marL="2400180" indent="0">
              <a:buNone/>
              <a:defRPr sz="751"/>
            </a:lvl8pPr>
            <a:lvl9pPr marL="2743063" indent="0">
              <a:buNone/>
              <a:defRPr sz="751"/>
            </a:lvl9pPr>
          </a:lstStyle>
          <a:p>
            <a:pPr lvl="0"/>
            <a:r>
              <a:rPr lang="en-US"/>
              <a:t>Click to edit text</a:t>
            </a:r>
          </a:p>
        </p:txBody>
      </p:sp>
    </p:spTree>
    <p:extLst>
      <p:ext uri="{BB962C8B-B14F-4D97-AF65-F5344CB8AC3E}">
        <p14:creationId xmlns:p14="http://schemas.microsoft.com/office/powerpoint/2010/main" val="2772678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Title 1">
            <a:extLst>
              <a:ext uri="{FF2B5EF4-FFF2-40B4-BE49-F238E27FC236}">
                <a16:creationId xmlns:a16="http://schemas.microsoft.com/office/drawing/2014/main" id="{283F79A7-CF03-42DB-B12B-CAC0CD52D6EA}"/>
              </a:ext>
            </a:extLst>
          </p:cNvPr>
          <p:cNvSpPr>
            <a:spLocks noGrp="1"/>
          </p:cNvSpPr>
          <p:nvPr>
            <p:ph type="title" hasCustomPrompt="1"/>
          </p:nvPr>
        </p:nvSpPr>
        <p:spPr>
          <a:xfrm>
            <a:off x="407303" y="629920"/>
            <a:ext cx="4387120" cy="1600200"/>
          </a:xfrm>
          <a:prstGeom prst="rect">
            <a:avLst/>
          </a:prstGeom>
        </p:spPr>
        <p:txBody>
          <a:bodyPr anchor="t"/>
          <a:lstStyle>
            <a:lvl1pPr>
              <a:lnSpc>
                <a:spcPts val="2400"/>
              </a:lnSpc>
              <a:defRPr sz="2400">
                <a:latin typeface="Source Sans Pro SemiBold" panose="020B0603030403020204" pitchFamily="34" charset="0"/>
              </a:defRPr>
            </a:lvl1pPr>
          </a:lstStyle>
          <a:p>
            <a:r>
              <a:rPr lang="en-US"/>
              <a:t>CLICK TO EDIT TITLE</a:t>
            </a:r>
          </a:p>
        </p:txBody>
      </p:sp>
      <p:sp>
        <p:nvSpPr>
          <p:cNvPr id="4" name="Picture Placeholder 2">
            <a:extLst>
              <a:ext uri="{FF2B5EF4-FFF2-40B4-BE49-F238E27FC236}">
                <a16:creationId xmlns:a16="http://schemas.microsoft.com/office/drawing/2014/main" id="{4504C15A-8B53-C30E-75D5-3F956221F943}"/>
              </a:ext>
            </a:extLst>
          </p:cNvPr>
          <p:cNvSpPr>
            <a:spLocks noGrp="1"/>
          </p:cNvSpPr>
          <p:nvPr>
            <p:ph type="pic" idx="1"/>
          </p:nvPr>
        </p:nvSpPr>
        <p:spPr>
          <a:xfrm>
            <a:off x="5183191" y="629921"/>
            <a:ext cx="6627812" cy="5403850"/>
          </a:xfrm>
          <a:prstGeom prst="rect">
            <a:avLst/>
          </a:prstGeom>
        </p:spPr>
        <p:txBody>
          <a:bodyPr/>
          <a:lstStyle>
            <a:lvl1pPr marL="0" marR="0" indent="0" algn="l" defTabSz="685767" rtl="0" eaLnBrk="1" fontAlgn="auto" latinLnBrk="0" hangingPunct="1">
              <a:lnSpc>
                <a:spcPct val="90000"/>
              </a:lnSpc>
              <a:spcBef>
                <a:spcPts val="0"/>
              </a:spcBef>
              <a:spcAft>
                <a:spcPts val="1801"/>
              </a:spcAft>
              <a:buClrTx/>
              <a:buSzPct val="110000"/>
              <a:buFont typeface="Arial" panose="020B0604020202020204" pitchFamily="34" charset="0"/>
              <a:buNone/>
              <a:tabLst/>
              <a:defRPr sz="1801">
                <a:solidFill>
                  <a:schemeClr val="tx1"/>
                </a:solidFill>
                <a:latin typeface="Source Sans Pro" panose="020B0503030403020204" pitchFamily="34" charset="0"/>
              </a:defRPr>
            </a:lvl1pPr>
            <a:lvl2pPr marL="342882" indent="0">
              <a:buNone/>
              <a:defRPr sz="2100"/>
            </a:lvl2pPr>
            <a:lvl3pPr marL="685767" indent="0">
              <a:buNone/>
              <a:defRPr sz="1801"/>
            </a:lvl3pPr>
            <a:lvl4pPr marL="1028649" indent="0">
              <a:buNone/>
              <a:defRPr sz="1500"/>
            </a:lvl4pPr>
            <a:lvl5pPr marL="1371531" indent="0">
              <a:buNone/>
              <a:defRPr sz="1500"/>
            </a:lvl5pPr>
            <a:lvl6pPr marL="1714414" indent="0">
              <a:buNone/>
              <a:defRPr sz="1500"/>
            </a:lvl6pPr>
            <a:lvl7pPr marL="2057298" indent="0">
              <a:buNone/>
              <a:defRPr sz="1500"/>
            </a:lvl7pPr>
            <a:lvl8pPr marL="2400180" indent="0">
              <a:buNone/>
              <a:defRPr sz="1500"/>
            </a:lvl8pPr>
            <a:lvl9pPr marL="2743063" indent="0">
              <a:buNone/>
              <a:defRPr sz="1500"/>
            </a:lvl9pPr>
          </a:lstStyle>
          <a:p>
            <a:pPr marL="257163"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ext Placeholder 3">
            <a:extLst>
              <a:ext uri="{FF2B5EF4-FFF2-40B4-BE49-F238E27FC236}">
                <a16:creationId xmlns:a16="http://schemas.microsoft.com/office/drawing/2014/main" id="{593AC750-49D1-2070-5AD1-374AA29E4E84}"/>
              </a:ext>
            </a:extLst>
          </p:cNvPr>
          <p:cNvSpPr>
            <a:spLocks noGrp="1"/>
          </p:cNvSpPr>
          <p:nvPr>
            <p:ph type="body" sz="half" idx="2" hasCustomPrompt="1"/>
          </p:nvPr>
        </p:nvSpPr>
        <p:spPr>
          <a:xfrm>
            <a:off x="407303" y="2230120"/>
            <a:ext cx="4387120" cy="3811588"/>
          </a:xfrm>
          <a:prstGeom prst="rect">
            <a:avLst/>
          </a:prstGeom>
        </p:spPr>
        <p:txBody>
          <a:bodyPr>
            <a:normAutofit/>
          </a:bodyPr>
          <a:lstStyle>
            <a:lvl1pPr marL="0" indent="0">
              <a:buNone/>
              <a:defRPr sz="1351">
                <a:latin typeface="Source Sans Pro" panose="020B0503030403020204" pitchFamily="34" charset="0"/>
              </a:defRPr>
            </a:lvl1pPr>
            <a:lvl2pPr marL="342882" indent="0">
              <a:buNone/>
              <a:defRPr sz="1051"/>
            </a:lvl2pPr>
            <a:lvl3pPr marL="685767" indent="0">
              <a:buNone/>
              <a:defRPr sz="900"/>
            </a:lvl3pPr>
            <a:lvl4pPr marL="1028649" indent="0">
              <a:buNone/>
              <a:defRPr sz="751"/>
            </a:lvl4pPr>
            <a:lvl5pPr marL="1371531" indent="0">
              <a:buNone/>
              <a:defRPr sz="751"/>
            </a:lvl5pPr>
            <a:lvl6pPr marL="1714414" indent="0">
              <a:buNone/>
              <a:defRPr sz="751"/>
            </a:lvl6pPr>
            <a:lvl7pPr marL="2057298" indent="0">
              <a:buNone/>
              <a:defRPr sz="751"/>
            </a:lvl7pPr>
            <a:lvl8pPr marL="2400180" indent="0">
              <a:buNone/>
              <a:defRPr sz="751"/>
            </a:lvl8pPr>
            <a:lvl9pPr marL="2743063" indent="0">
              <a:buNone/>
              <a:defRPr sz="751"/>
            </a:lvl9pPr>
          </a:lstStyle>
          <a:p>
            <a:pPr lvl="0"/>
            <a:r>
              <a:rPr lang="en-US"/>
              <a:t>Click to edit text</a:t>
            </a:r>
          </a:p>
        </p:txBody>
      </p:sp>
    </p:spTree>
    <p:extLst>
      <p:ext uri="{BB962C8B-B14F-4D97-AF65-F5344CB8AC3E}">
        <p14:creationId xmlns:p14="http://schemas.microsoft.com/office/powerpoint/2010/main" val="132067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Pictures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E55578F0-CF60-3CFA-937F-E4DECF64508A}"/>
              </a:ext>
            </a:extLst>
          </p:cNvPr>
          <p:cNvSpPr>
            <a:spLocks noGrp="1"/>
          </p:cNvSpPr>
          <p:nvPr>
            <p:ph type="pic" sz="quarter" idx="11"/>
          </p:nvPr>
        </p:nvSpPr>
        <p:spPr>
          <a:xfrm>
            <a:off x="386559" y="2240280"/>
            <a:ext cx="5491140" cy="3880204"/>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Tx/>
              <a:buSzPct val="110000"/>
              <a:buFont typeface="Arial" panose="020B0604020202020204" pitchFamily="34" charset="0"/>
              <a:buNone/>
              <a:tabLst/>
              <a:defRPr>
                <a:solidFill>
                  <a:schemeClr val="bg1">
                    <a:lumMod val="65000"/>
                  </a:schemeClr>
                </a:solidFill>
                <a:latin typeface="Source Sans Pro" panose="020B0503030403020204" pitchFamily="34" charset="0"/>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4" name="Picture Placeholder 7">
            <a:extLst>
              <a:ext uri="{FF2B5EF4-FFF2-40B4-BE49-F238E27FC236}">
                <a16:creationId xmlns:a16="http://schemas.microsoft.com/office/drawing/2014/main" id="{DBA6A27C-B7D8-4A10-A404-D85B401B7825}"/>
              </a:ext>
            </a:extLst>
          </p:cNvPr>
          <p:cNvSpPr>
            <a:spLocks noGrp="1"/>
          </p:cNvSpPr>
          <p:nvPr>
            <p:ph type="pic" sz="quarter" idx="13"/>
          </p:nvPr>
        </p:nvSpPr>
        <p:spPr>
          <a:xfrm>
            <a:off x="6314304" y="2240280"/>
            <a:ext cx="5491141" cy="3880204"/>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
                <a:schemeClr val="accent1"/>
              </a:buClr>
              <a:buSzPct val="110000"/>
              <a:buFont typeface="Arial" panose="020B0604020202020204" pitchFamily="34" charset="0"/>
              <a:buNone/>
              <a:tabLst/>
              <a:defRPr>
                <a:solidFill>
                  <a:schemeClr val="bg1">
                    <a:lumMod val="65000"/>
                  </a:schemeClr>
                </a:solidFill>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itle 1">
            <a:extLst>
              <a:ext uri="{FF2B5EF4-FFF2-40B4-BE49-F238E27FC236}">
                <a16:creationId xmlns:a16="http://schemas.microsoft.com/office/drawing/2014/main" id="{D1AE7EBB-2FF3-F5CD-CBA7-BD15B8A162BD}"/>
              </a:ext>
            </a:extLst>
          </p:cNvPr>
          <p:cNvSpPr>
            <a:spLocks noGrp="1"/>
          </p:cNvSpPr>
          <p:nvPr>
            <p:ph type="title" hasCustomPrompt="1"/>
          </p:nvPr>
        </p:nvSpPr>
        <p:spPr>
          <a:xfrm>
            <a:off x="381003" y="639455"/>
            <a:ext cx="11424444" cy="1325563"/>
          </a:xfrm>
        </p:spPr>
        <p:txBody>
          <a:bodyPr/>
          <a:lstStyle>
            <a:lvl1pPr>
              <a:defRPr>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Tree>
    <p:extLst>
      <p:ext uri="{BB962C8B-B14F-4D97-AF65-F5344CB8AC3E}">
        <p14:creationId xmlns:p14="http://schemas.microsoft.com/office/powerpoint/2010/main" val="2042105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0DB65EEB-FC9D-A9C7-B801-EAFE54958BF1}"/>
              </a:ext>
            </a:extLst>
          </p:cNvPr>
          <p:cNvSpPr>
            <a:spLocks noGrp="1"/>
          </p:cNvSpPr>
          <p:nvPr>
            <p:ph type="pic" sz="quarter" idx="11"/>
          </p:nvPr>
        </p:nvSpPr>
        <p:spPr>
          <a:xfrm>
            <a:off x="386559" y="2169168"/>
            <a:ext cx="5491140" cy="3640361"/>
          </a:xfrm>
          <a:prstGeom prst="rect">
            <a:avLst/>
          </a:prstGeom>
        </p:spPr>
        <p:txBody>
          <a:bodyPr/>
          <a:lstStyle>
            <a:lvl1pPr marL="171441" marR="0" indent="0" algn="l" defTabSz="685767" rtl="0" eaLnBrk="1" fontAlgn="auto" latinLnBrk="0" hangingPunct="1">
              <a:lnSpc>
                <a:spcPct val="90000"/>
              </a:lnSpc>
              <a:spcBef>
                <a:spcPts val="0"/>
              </a:spcBef>
              <a:spcAft>
                <a:spcPts val="751"/>
              </a:spcAft>
              <a:buClr>
                <a:schemeClr val="accent1"/>
              </a:buClr>
              <a:buSzPct val="110000"/>
              <a:buFont typeface="Arial" panose="020B0604020202020204" pitchFamily="34" charset="0"/>
              <a:buNone/>
              <a:tabLst/>
              <a:defRPr>
                <a:solidFill>
                  <a:schemeClr val="bg1">
                    <a:lumMod val="65000"/>
                  </a:schemeClr>
                </a:solidFill>
                <a:latin typeface="+mn-lt"/>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4" name="Picture Placeholder 7">
            <a:extLst>
              <a:ext uri="{FF2B5EF4-FFF2-40B4-BE49-F238E27FC236}">
                <a16:creationId xmlns:a16="http://schemas.microsoft.com/office/drawing/2014/main" id="{81E0BC0B-4988-F224-E888-3F8BD697F584}"/>
              </a:ext>
            </a:extLst>
          </p:cNvPr>
          <p:cNvSpPr>
            <a:spLocks noGrp="1"/>
          </p:cNvSpPr>
          <p:nvPr>
            <p:ph type="pic" sz="quarter" idx="13"/>
          </p:nvPr>
        </p:nvSpPr>
        <p:spPr>
          <a:xfrm>
            <a:off x="6314304" y="2169168"/>
            <a:ext cx="5491141" cy="3640361"/>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
                <a:schemeClr val="accent1"/>
              </a:buClr>
              <a:buSzPct val="110000"/>
              <a:buFont typeface="Arial" panose="020B0604020202020204" pitchFamily="34" charset="0"/>
              <a:buNone/>
              <a:tabLst/>
              <a:defRPr>
                <a:solidFill>
                  <a:schemeClr val="bg1">
                    <a:lumMod val="65000"/>
                  </a:schemeClr>
                </a:solidFill>
                <a:latin typeface="+mn-lt"/>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itle 1">
            <a:extLst>
              <a:ext uri="{FF2B5EF4-FFF2-40B4-BE49-F238E27FC236}">
                <a16:creationId xmlns:a16="http://schemas.microsoft.com/office/drawing/2014/main" id="{90FDAC62-EFCA-61A2-E70C-B5655BB00DB2}"/>
              </a:ext>
            </a:extLst>
          </p:cNvPr>
          <p:cNvSpPr>
            <a:spLocks noGrp="1"/>
          </p:cNvSpPr>
          <p:nvPr>
            <p:ph type="title" hasCustomPrompt="1"/>
          </p:nvPr>
        </p:nvSpPr>
        <p:spPr>
          <a:xfrm>
            <a:off x="381003" y="568335"/>
            <a:ext cx="11424444" cy="1325563"/>
          </a:xfrm>
        </p:spPr>
        <p:txBody>
          <a:bodyPr/>
          <a:lstStyle>
            <a:lvl1pPr>
              <a:defRPr>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6" name="Text Placeholder 3">
            <a:extLst>
              <a:ext uri="{FF2B5EF4-FFF2-40B4-BE49-F238E27FC236}">
                <a16:creationId xmlns:a16="http://schemas.microsoft.com/office/drawing/2014/main" id="{99B77642-E1FE-4397-C2D3-99FC7F6CEA4A}"/>
              </a:ext>
            </a:extLst>
          </p:cNvPr>
          <p:cNvSpPr>
            <a:spLocks noGrp="1"/>
          </p:cNvSpPr>
          <p:nvPr>
            <p:ph type="body" sz="quarter" idx="16" hasCustomPrompt="1"/>
          </p:nvPr>
        </p:nvSpPr>
        <p:spPr>
          <a:xfrm>
            <a:off x="381003" y="5810250"/>
            <a:ext cx="5491140" cy="389796"/>
          </a:xfrm>
          <a:prstGeom prst="rect">
            <a:avLst/>
          </a:prstGeom>
        </p:spPr>
        <p:txBody>
          <a:bodyPr>
            <a:normAutofit/>
          </a:bodyPr>
          <a:lstStyle>
            <a:lvl1pPr marL="0" indent="0" algn="l">
              <a:buNone/>
              <a:defRPr sz="120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7" name="Text Placeholder 3">
            <a:extLst>
              <a:ext uri="{FF2B5EF4-FFF2-40B4-BE49-F238E27FC236}">
                <a16:creationId xmlns:a16="http://schemas.microsoft.com/office/drawing/2014/main" id="{E7D28291-3FC8-C87E-C83B-97DF3AE5955A}"/>
              </a:ext>
            </a:extLst>
          </p:cNvPr>
          <p:cNvSpPr>
            <a:spLocks noGrp="1"/>
          </p:cNvSpPr>
          <p:nvPr>
            <p:ph type="body" sz="quarter" idx="17" hasCustomPrompt="1"/>
          </p:nvPr>
        </p:nvSpPr>
        <p:spPr>
          <a:xfrm>
            <a:off x="6314303" y="5810250"/>
            <a:ext cx="5491140" cy="389796"/>
          </a:xfrm>
          <a:prstGeom prst="rect">
            <a:avLst/>
          </a:prstGeom>
        </p:spPr>
        <p:txBody>
          <a:bodyPr>
            <a:normAutofit/>
          </a:bodyPr>
          <a:lstStyle>
            <a:lvl1pPr marL="0" indent="0" algn="l">
              <a:buNone/>
              <a:defRPr sz="120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3866785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x Picture Galle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0C1A9BEB-0064-31C1-00F7-210FF3EAD513}"/>
              </a:ext>
            </a:extLst>
          </p:cNvPr>
          <p:cNvSpPr>
            <a:spLocks noGrp="1"/>
          </p:cNvSpPr>
          <p:nvPr>
            <p:ph type="pic" sz="quarter" idx="11"/>
          </p:nvPr>
        </p:nvSpPr>
        <p:spPr>
          <a:xfrm>
            <a:off x="335755" y="1965018"/>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4" name="Picture Placeholder 7">
            <a:extLst>
              <a:ext uri="{FF2B5EF4-FFF2-40B4-BE49-F238E27FC236}">
                <a16:creationId xmlns:a16="http://schemas.microsoft.com/office/drawing/2014/main" id="{3D05363C-1255-CF94-4077-0E2F5E0EE769}"/>
              </a:ext>
            </a:extLst>
          </p:cNvPr>
          <p:cNvSpPr>
            <a:spLocks noGrp="1"/>
          </p:cNvSpPr>
          <p:nvPr>
            <p:ph type="pic" sz="quarter" idx="12"/>
          </p:nvPr>
        </p:nvSpPr>
        <p:spPr>
          <a:xfrm>
            <a:off x="3924442" y="1965018"/>
            <a:ext cx="4292327"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5" name="Picture Placeholder 7">
            <a:extLst>
              <a:ext uri="{FF2B5EF4-FFF2-40B4-BE49-F238E27FC236}">
                <a16:creationId xmlns:a16="http://schemas.microsoft.com/office/drawing/2014/main" id="{3C6AA247-CE54-05F0-D6F5-9D661CFB10DF}"/>
              </a:ext>
            </a:extLst>
          </p:cNvPr>
          <p:cNvSpPr>
            <a:spLocks noGrp="1"/>
          </p:cNvSpPr>
          <p:nvPr>
            <p:ph type="pic" sz="quarter" idx="13"/>
          </p:nvPr>
        </p:nvSpPr>
        <p:spPr>
          <a:xfrm>
            <a:off x="8580555" y="1965018"/>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6" name="Title 1">
            <a:extLst>
              <a:ext uri="{FF2B5EF4-FFF2-40B4-BE49-F238E27FC236}">
                <a16:creationId xmlns:a16="http://schemas.microsoft.com/office/drawing/2014/main" id="{0341A0D5-4A25-3FA6-F46F-8D4E89E13205}"/>
              </a:ext>
            </a:extLst>
          </p:cNvPr>
          <p:cNvSpPr>
            <a:spLocks noGrp="1"/>
          </p:cNvSpPr>
          <p:nvPr>
            <p:ph type="title" hasCustomPrompt="1"/>
          </p:nvPr>
        </p:nvSpPr>
        <p:spPr>
          <a:xfrm>
            <a:off x="380999" y="608098"/>
            <a:ext cx="11430000" cy="982861"/>
          </a:xfrm>
        </p:spPr>
        <p:txBody>
          <a:body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7" name="Picture Placeholder 7">
            <a:extLst>
              <a:ext uri="{FF2B5EF4-FFF2-40B4-BE49-F238E27FC236}">
                <a16:creationId xmlns:a16="http://schemas.microsoft.com/office/drawing/2014/main" id="{F44CDF0D-EC65-453F-E0B3-F92636BF6076}"/>
              </a:ext>
            </a:extLst>
          </p:cNvPr>
          <p:cNvSpPr>
            <a:spLocks noGrp="1"/>
          </p:cNvSpPr>
          <p:nvPr>
            <p:ph type="pic" sz="quarter" idx="15"/>
          </p:nvPr>
        </p:nvSpPr>
        <p:spPr>
          <a:xfrm>
            <a:off x="335763" y="4203779"/>
            <a:ext cx="4292327"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8" name="Picture Placeholder 7">
            <a:extLst>
              <a:ext uri="{FF2B5EF4-FFF2-40B4-BE49-F238E27FC236}">
                <a16:creationId xmlns:a16="http://schemas.microsoft.com/office/drawing/2014/main" id="{19E8E0F9-FBFE-45EF-AFB8-ED42A83D800A}"/>
              </a:ext>
            </a:extLst>
          </p:cNvPr>
          <p:cNvSpPr>
            <a:spLocks noGrp="1"/>
          </p:cNvSpPr>
          <p:nvPr>
            <p:ph type="pic" sz="quarter" idx="16"/>
          </p:nvPr>
        </p:nvSpPr>
        <p:spPr>
          <a:xfrm>
            <a:off x="4991875" y="4203779"/>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9" name="Picture Placeholder 7">
            <a:extLst>
              <a:ext uri="{FF2B5EF4-FFF2-40B4-BE49-F238E27FC236}">
                <a16:creationId xmlns:a16="http://schemas.microsoft.com/office/drawing/2014/main" id="{EC703B0A-ADB6-3D5A-77E6-A149CFE686EB}"/>
              </a:ext>
            </a:extLst>
          </p:cNvPr>
          <p:cNvSpPr>
            <a:spLocks noGrp="1"/>
          </p:cNvSpPr>
          <p:nvPr>
            <p:ph type="pic" sz="quarter" idx="17"/>
          </p:nvPr>
        </p:nvSpPr>
        <p:spPr>
          <a:xfrm>
            <a:off x="8580555" y="4203779"/>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Tree>
    <p:extLst>
      <p:ext uri="{BB962C8B-B14F-4D97-AF65-F5344CB8AC3E}">
        <p14:creationId xmlns:p14="http://schemas.microsoft.com/office/powerpoint/2010/main" val="3948509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9" y="3250541"/>
            <a:ext cx="4433027" cy="369460"/>
          </a:xfrm>
          <a:prstGeom prst="rect">
            <a:avLst/>
          </a:prstGeom>
          <a:noFill/>
        </p:spPr>
        <p:txBody>
          <a:bodyPr wrap="square" rtlCol="0">
            <a:spAutoFit/>
          </a:bodyPr>
          <a:lstStyle/>
          <a:p>
            <a:pPr algn="ctr"/>
            <a:r>
              <a:rPr lang="en-US" sz="1801" b="0">
                <a:solidFill>
                  <a:srgbClr val="002060"/>
                </a:solidFill>
                <a:latin typeface="+mn-lt"/>
                <a:ea typeface="Open Sans" panose="020B0606030504020204" pitchFamily="34" charset="0"/>
                <a:cs typeface="Open Sans" panose="020B0606030504020204" pitchFamily="34" charset="0"/>
              </a:rPr>
              <a:t>medicaid.ohio.gov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5" y="1817640"/>
            <a:ext cx="7126515" cy="854208"/>
          </a:xfrm>
          <a:prstGeom prst="rect">
            <a:avLst/>
          </a:prstGeom>
          <a:noFill/>
        </p:spPr>
        <p:txBody>
          <a:bodyPr wrap="square" rtlCol="0">
            <a:spAutoFit/>
          </a:bodyPr>
          <a:lstStyle/>
          <a:p>
            <a:pPr algn="ctr"/>
            <a:r>
              <a:rPr lang="en-US" sz="4951"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63"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2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9" y="3244335"/>
            <a:ext cx="4433027" cy="369460"/>
          </a:xfrm>
          <a:prstGeom prst="rect">
            <a:avLst/>
          </a:prstGeom>
          <a:noFill/>
        </p:spPr>
        <p:txBody>
          <a:bodyPr wrap="square" rtlCol="0">
            <a:spAutoFit/>
          </a:bodyPr>
          <a:lstStyle/>
          <a:p>
            <a:pPr algn="ctr"/>
            <a:r>
              <a:rPr lang="en-US" sz="1801" b="0">
                <a:solidFill>
                  <a:srgbClr val="002060"/>
                </a:solidFill>
                <a:latin typeface="+mn-lt"/>
                <a:ea typeface="Open Sans" panose="020B0606030504020204" pitchFamily="34" charset="0"/>
                <a:cs typeface="Open Sans" panose="020B0606030504020204" pitchFamily="34" charset="0"/>
              </a:rPr>
              <a:t>medicaid.ohio.gov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5" y="1817640"/>
            <a:ext cx="7126515" cy="854208"/>
          </a:xfrm>
          <a:prstGeom prst="rect">
            <a:avLst/>
          </a:prstGeom>
          <a:noFill/>
        </p:spPr>
        <p:txBody>
          <a:bodyPr wrap="square" rtlCol="0">
            <a:spAutoFit/>
          </a:bodyPr>
          <a:lstStyle/>
          <a:p>
            <a:pPr algn="ctr"/>
            <a:r>
              <a:rPr lang="en-US" sz="4951"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63"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483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5" name="Picture 4" descr="A blue text on a black background&#10;&#10;Description automatically generated">
            <a:extLst>
              <a:ext uri="{FF2B5EF4-FFF2-40B4-BE49-F238E27FC236}">
                <a16:creationId xmlns:a16="http://schemas.microsoft.com/office/drawing/2014/main" id="{40C89346-382E-F33C-2DE6-207BC13CC0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9956" y="2513074"/>
            <a:ext cx="6672087" cy="1831852"/>
          </a:xfrm>
          <a:prstGeom prst="rect">
            <a:avLst/>
          </a:prstGeom>
        </p:spPr>
      </p:pic>
    </p:spTree>
    <p:extLst>
      <p:ext uri="{BB962C8B-B14F-4D97-AF65-F5344CB8AC3E}">
        <p14:creationId xmlns:p14="http://schemas.microsoft.com/office/powerpoint/2010/main" val="185513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C39A77-09A7-2D17-60AD-F4A4F66092DB}"/>
              </a:ext>
            </a:extLst>
          </p:cNvPr>
          <p:cNvSpPr>
            <a:spLocks noGrp="1"/>
          </p:cNvSpPr>
          <p:nvPr>
            <p:ph type="title" hasCustomPrompt="1"/>
          </p:nvPr>
        </p:nvSpPr>
        <p:spPr>
          <a:xfrm>
            <a:off x="381001" y="1104268"/>
            <a:ext cx="11086475" cy="889427"/>
          </a:xfrm>
          <a:prstGeom prst="rect">
            <a:avLst/>
          </a:prstGeom>
        </p:spPr>
        <p:txBody>
          <a:bodyPr anchor="t"/>
          <a:lstStyle>
            <a:lvl1pPr algn="l">
              <a:lnSpc>
                <a:spcPts val="4651"/>
              </a:lnSpc>
              <a:defRPr sz="4500">
                <a:latin typeface="Source Sans Pro SemiBold" panose="020B0603030403020204" pitchFamily="34" charset="0"/>
              </a:defRPr>
            </a:lvl1pPr>
          </a:lstStyle>
          <a:p>
            <a:r>
              <a:rPr kumimoji="0" lang="en-US" sz="48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3" name="Text Placeholder 2">
            <a:extLst>
              <a:ext uri="{FF2B5EF4-FFF2-40B4-BE49-F238E27FC236}">
                <a16:creationId xmlns:a16="http://schemas.microsoft.com/office/drawing/2014/main" id="{F3F8A7FD-B0D9-1914-E3B9-FE6E1AC621D3}"/>
              </a:ext>
            </a:extLst>
          </p:cNvPr>
          <p:cNvSpPr>
            <a:spLocks noGrp="1"/>
          </p:cNvSpPr>
          <p:nvPr>
            <p:ph type="body" idx="1" hasCustomPrompt="1"/>
          </p:nvPr>
        </p:nvSpPr>
        <p:spPr>
          <a:xfrm>
            <a:off x="381006" y="2230132"/>
            <a:ext cx="9107775" cy="3523609"/>
          </a:xfrm>
          <a:prstGeom prst="rect">
            <a:avLst/>
          </a:prstGeom>
        </p:spPr>
        <p:txBody>
          <a:bodyPr/>
          <a:lstStyle>
            <a:lvl1pPr marL="0" indent="0">
              <a:buNone/>
              <a:defRPr sz="1801">
                <a:solidFill>
                  <a:schemeClr val="tx1"/>
                </a:solidFill>
                <a:latin typeface="Source Sans Pro" panose="020B0503030403020204" pitchFamily="34" charset="0"/>
              </a:defRPr>
            </a:lvl1pPr>
            <a:lvl2pPr marL="342882" indent="0">
              <a:buNone/>
              <a:defRPr sz="1500">
                <a:solidFill>
                  <a:schemeClr val="tx1">
                    <a:tint val="75000"/>
                  </a:schemeClr>
                </a:solidFill>
              </a:defRPr>
            </a:lvl2pPr>
            <a:lvl3pPr marL="685767" indent="0">
              <a:buNone/>
              <a:defRPr sz="1351">
                <a:solidFill>
                  <a:schemeClr val="tx1">
                    <a:tint val="75000"/>
                  </a:schemeClr>
                </a:solidFill>
              </a:defRPr>
            </a:lvl3pPr>
            <a:lvl4pPr marL="1028649" indent="0">
              <a:buNone/>
              <a:defRPr sz="1200">
                <a:solidFill>
                  <a:schemeClr val="tx1">
                    <a:tint val="75000"/>
                  </a:schemeClr>
                </a:solidFill>
              </a:defRPr>
            </a:lvl4pPr>
            <a:lvl5pPr marL="1371531"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text</a:t>
            </a:r>
          </a:p>
        </p:txBody>
      </p:sp>
      <p:cxnSp>
        <p:nvCxnSpPr>
          <p:cNvPr id="4" name="Straight Connector 3">
            <a:extLst>
              <a:ext uri="{FF2B5EF4-FFF2-40B4-BE49-F238E27FC236}">
                <a16:creationId xmlns:a16="http://schemas.microsoft.com/office/drawing/2014/main" id="{2205DBC0-244D-E6A3-2046-468B5EC1A193}"/>
              </a:ext>
            </a:extLst>
          </p:cNvPr>
          <p:cNvCxnSpPr>
            <a:cxnSpLocks/>
          </p:cNvCxnSpPr>
          <p:nvPr userDrawn="1"/>
        </p:nvCxnSpPr>
        <p:spPr>
          <a:xfrm>
            <a:off x="381006"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782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lt Content Divider">
    <p:bg>
      <p:bgPr>
        <a:solidFill>
          <a:srgbClr val="0E3F75"/>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a:t>
            </a:fld>
            <a:endParaRPr lang="en-US">
              <a:latin typeface="Arial" charset="0"/>
            </a:endParaRPr>
          </a:p>
        </p:txBody>
      </p:sp>
      <p:sp>
        <p:nvSpPr>
          <p:cNvPr id="8" name="Rectangle 7"/>
          <p:cNvSpPr/>
          <p:nvPr userDrawn="1"/>
        </p:nvSpPr>
        <p:spPr>
          <a:xfrm>
            <a:off x="0" y="1752600"/>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9" name="Rectangle 8"/>
          <p:cNvSpPr/>
          <p:nvPr userDrawn="1"/>
        </p:nvSpPr>
        <p:spPr>
          <a:xfrm>
            <a:off x="0" y="5197475"/>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10" name="Title 1"/>
          <p:cNvSpPr>
            <a:spLocks noGrp="1"/>
          </p:cNvSpPr>
          <p:nvPr>
            <p:ph type="title"/>
          </p:nvPr>
        </p:nvSpPr>
        <p:spPr>
          <a:xfrm>
            <a:off x="203200" y="3276598"/>
            <a:ext cx="11785600" cy="914400"/>
          </a:xfrm>
          <a:prstGeom prst="rect">
            <a:avLst/>
          </a:prstGeom>
        </p:spPr>
        <p:txBody>
          <a:bodyPr/>
          <a:lstStyle>
            <a:lvl1pPr algn="ctr">
              <a:defRPr sz="40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2740936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DM Heart of it All Dec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B81CB0F-93E3-386E-10D6-E8E0F254619D}"/>
              </a:ext>
            </a:extLst>
          </p:cNvPr>
          <p:cNvSpPr>
            <a:spLocks noGrp="1"/>
          </p:cNvSpPr>
          <p:nvPr>
            <p:ph idx="1" hasCustomPrompt="1"/>
          </p:nvPr>
        </p:nvSpPr>
        <p:spPr>
          <a:xfrm>
            <a:off x="381006" y="1921530"/>
            <a:ext cx="11430001" cy="4235926"/>
          </a:xfrm>
          <a:prstGeom prst="rect">
            <a:avLst/>
          </a:prstGeom>
        </p:spPr>
        <p:txBody>
          <a:bodyPr vert="horz" lIns="91440" tIns="45720" rIns="91440" bIns="45720" rtlCol="0">
            <a:normAutofit/>
          </a:bodyPr>
          <a:lstStyle>
            <a:lvl1pPr marL="171442" indent="-171442">
              <a:buClrTx/>
              <a:buFont typeface="Source Sans Pro" panose="020B0503030403020204" pitchFamily="34" charset="0"/>
              <a:buChar char="-"/>
              <a:defRPr/>
            </a:lvl1pPr>
            <a:lvl2pPr>
              <a:buClrTx/>
              <a:defRPr/>
            </a:lvl2pPr>
            <a:lvl3pPr marL="925785" indent="-171442">
              <a:buClrTx/>
              <a:buFont typeface="Courier New" panose="02070309020205020404" pitchFamily="49" charset="0"/>
              <a:buChar char="o"/>
              <a:defRPr/>
            </a:lvl3pPr>
            <a:lvl4pPr>
              <a:buClrTx/>
              <a:defRPr/>
            </a:lvl4pPr>
            <a:lvl5pPr>
              <a:buClrTx/>
              <a:defRPr/>
            </a:lvl5pPr>
          </a:lstStyle>
          <a:p>
            <a:r>
              <a:rPr lang="en-US"/>
              <a:t>First Level</a:t>
            </a:r>
          </a:p>
          <a:p>
            <a:pPr lvl="1"/>
            <a:r>
              <a:rPr lang="en-US"/>
              <a:t>Second Level</a:t>
            </a:r>
          </a:p>
          <a:p>
            <a:pPr lvl="2"/>
            <a:r>
              <a:rPr lang="en-US"/>
              <a:t>Third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10" name="Title Placeholder 6">
            <a:extLst>
              <a:ext uri="{FF2B5EF4-FFF2-40B4-BE49-F238E27FC236}">
                <a16:creationId xmlns:a16="http://schemas.microsoft.com/office/drawing/2014/main" id="{B9EE8783-1675-B3CC-EE9B-D154486FFEE7}"/>
              </a:ext>
            </a:extLst>
          </p:cNvPr>
          <p:cNvSpPr>
            <a:spLocks noGrp="1"/>
          </p:cNvSpPr>
          <p:nvPr>
            <p:ph type="title" hasCustomPrompt="1"/>
          </p:nvPr>
        </p:nvSpPr>
        <p:spPr>
          <a:xfrm>
            <a:off x="381000" y="597938"/>
            <a:ext cx="11430000" cy="982861"/>
          </a:xfrm>
          <a:prstGeom prst="rect">
            <a:avLst/>
          </a:prstGeom>
        </p:spPr>
        <p:txBody>
          <a:bodyPr vert="horz" lIns="91440" tIns="45720" rIns="91440" bIns="45720" rtlCol="0" anchor="t">
            <a:normAutofit/>
          </a:body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Tree>
    <p:extLst>
      <p:ext uri="{BB962C8B-B14F-4D97-AF65-F5344CB8AC3E}">
        <p14:creationId xmlns:p14="http://schemas.microsoft.com/office/powerpoint/2010/main" val="1709942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esentation 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78649"/>
            <a:ext cx="7514704" cy="2500702"/>
          </a:xfrm>
          <a:prstGeom prst="rect">
            <a:avLst/>
          </a:prstGeom>
        </p:spPr>
        <p:txBody>
          <a:bodyPr/>
          <a:lstStyle>
            <a:lvl1pPr marL="0" indent="0" algn="ctr">
              <a:buNone/>
              <a:defRPr>
                <a:latin typeface="Source Sans Pro" panose="020B0503030403020204" pitchFamily="34" charset="0"/>
              </a:defRPr>
            </a:lvl1pPr>
            <a:lvl2pPr marL="41146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cxnSp>
        <p:nvCxnSpPr>
          <p:cNvPr id="2" name="Straight Connector 1">
            <a:extLst>
              <a:ext uri="{FF2B5EF4-FFF2-40B4-BE49-F238E27FC236}">
                <a16:creationId xmlns:a16="http://schemas.microsoft.com/office/drawing/2014/main" id="{5F051134-5823-7EED-F9DF-2E0769290A6B}"/>
              </a:ext>
            </a:extLst>
          </p:cNvPr>
          <p:cNvCxnSpPr>
            <a:cxnSpLocks/>
          </p:cNvCxnSpPr>
          <p:nvPr userDrawn="1"/>
        </p:nvCxnSpPr>
        <p:spPr>
          <a:xfrm>
            <a:off x="2338647" y="4361506"/>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992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lvl1pPr>
              <a:defRPr>
                <a:solidFill>
                  <a:srgbClr val="B0B3AF"/>
                </a:solidFill>
              </a:defRPr>
            </a:lvl1pPr>
          </a:lstStyle>
          <a:p>
            <a:fld id="{77F59FA7-9E35-E641-9260-462B0A5FC689}" type="slidenum">
              <a:rPr lang="en-US" smtClean="0"/>
              <a:pPr/>
              <a:t>‹#›</a:t>
            </a:fld>
            <a:endParaRPr lang="en-US"/>
          </a:p>
        </p:txBody>
      </p:sp>
    </p:spTree>
    <p:extLst>
      <p:ext uri="{BB962C8B-B14F-4D97-AF65-F5344CB8AC3E}">
        <p14:creationId xmlns:p14="http://schemas.microsoft.com/office/powerpoint/2010/main" val="4145881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C39A77-09A7-2D17-60AD-F4A4F66092DB}"/>
              </a:ext>
            </a:extLst>
          </p:cNvPr>
          <p:cNvSpPr>
            <a:spLocks noGrp="1"/>
          </p:cNvSpPr>
          <p:nvPr>
            <p:ph type="title" hasCustomPrompt="1"/>
          </p:nvPr>
        </p:nvSpPr>
        <p:spPr>
          <a:xfrm>
            <a:off x="381001" y="1104268"/>
            <a:ext cx="11086475" cy="889427"/>
          </a:xfrm>
          <a:prstGeom prst="rect">
            <a:avLst/>
          </a:prstGeom>
        </p:spPr>
        <p:txBody>
          <a:bodyPr anchor="t"/>
          <a:lstStyle>
            <a:lvl1pPr algn="l">
              <a:lnSpc>
                <a:spcPts val="4651"/>
              </a:lnSpc>
              <a:defRPr sz="4500">
                <a:latin typeface="Source Sans Pro SemiBold" panose="020B0603030403020204" pitchFamily="34" charset="0"/>
              </a:defRPr>
            </a:lvl1pPr>
          </a:lstStyle>
          <a:p>
            <a:r>
              <a:rPr kumimoji="0" lang="en-US" sz="48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3" name="Text Placeholder 2">
            <a:extLst>
              <a:ext uri="{FF2B5EF4-FFF2-40B4-BE49-F238E27FC236}">
                <a16:creationId xmlns:a16="http://schemas.microsoft.com/office/drawing/2014/main" id="{F3F8A7FD-B0D9-1914-E3B9-FE6E1AC621D3}"/>
              </a:ext>
            </a:extLst>
          </p:cNvPr>
          <p:cNvSpPr>
            <a:spLocks noGrp="1"/>
          </p:cNvSpPr>
          <p:nvPr>
            <p:ph type="body" idx="1" hasCustomPrompt="1"/>
          </p:nvPr>
        </p:nvSpPr>
        <p:spPr>
          <a:xfrm>
            <a:off x="381006" y="2230132"/>
            <a:ext cx="9107775" cy="3523609"/>
          </a:xfrm>
          <a:prstGeom prst="rect">
            <a:avLst/>
          </a:prstGeom>
        </p:spPr>
        <p:txBody>
          <a:bodyPr/>
          <a:lstStyle>
            <a:lvl1pPr marL="0" indent="0">
              <a:buNone/>
              <a:defRPr sz="1801">
                <a:solidFill>
                  <a:schemeClr val="tx1"/>
                </a:solidFill>
                <a:latin typeface="Source Sans Pro" panose="020B0503030403020204" pitchFamily="34" charset="0"/>
              </a:defRPr>
            </a:lvl1pPr>
            <a:lvl2pPr marL="342882" indent="0">
              <a:buNone/>
              <a:defRPr sz="1500">
                <a:solidFill>
                  <a:schemeClr val="tx1">
                    <a:tint val="75000"/>
                  </a:schemeClr>
                </a:solidFill>
              </a:defRPr>
            </a:lvl2pPr>
            <a:lvl3pPr marL="685767" indent="0">
              <a:buNone/>
              <a:defRPr sz="1351">
                <a:solidFill>
                  <a:schemeClr val="tx1">
                    <a:tint val="75000"/>
                  </a:schemeClr>
                </a:solidFill>
              </a:defRPr>
            </a:lvl3pPr>
            <a:lvl4pPr marL="1028649" indent="0">
              <a:buNone/>
              <a:defRPr sz="1200">
                <a:solidFill>
                  <a:schemeClr val="tx1">
                    <a:tint val="75000"/>
                  </a:schemeClr>
                </a:solidFill>
              </a:defRPr>
            </a:lvl4pPr>
            <a:lvl5pPr marL="1371531"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text</a:t>
            </a:r>
          </a:p>
        </p:txBody>
      </p:sp>
      <p:cxnSp>
        <p:nvCxnSpPr>
          <p:cNvPr id="4" name="Straight Connector 3">
            <a:extLst>
              <a:ext uri="{FF2B5EF4-FFF2-40B4-BE49-F238E27FC236}">
                <a16:creationId xmlns:a16="http://schemas.microsoft.com/office/drawing/2014/main" id="{2205DBC0-244D-E6A3-2046-468B5EC1A193}"/>
              </a:ext>
            </a:extLst>
          </p:cNvPr>
          <p:cNvCxnSpPr>
            <a:cxnSpLocks/>
          </p:cNvCxnSpPr>
          <p:nvPr userDrawn="1"/>
        </p:nvCxnSpPr>
        <p:spPr>
          <a:xfrm>
            <a:off x="381006"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782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5" y="2633965"/>
            <a:ext cx="11086475" cy="889427"/>
          </a:xfrm>
          <a:prstGeom prst="rect">
            <a:avLst/>
          </a:prstGeom>
        </p:spPr>
        <p:txBody>
          <a:bodyPr anchor="t"/>
          <a:lstStyle>
            <a:lvl1pPr algn="l">
              <a:lnSpc>
                <a:spcPts val="4651"/>
              </a:lnSpc>
              <a:defRPr sz="4500">
                <a:latin typeface="Source Sans Pro SemiBold" panose="020B0603030403020204" pitchFamily="34" charset="0"/>
              </a:defRPr>
            </a:lvl1pPr>
          </a:lstStyle>
          <a:p>
            <a:r>
              <a:rPr kumimoji="0" lang="en-US" sz="48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901480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7A7F90D9-B8B5-E38D-6E37-BC495201DF78}"/>
              </a:ext>
            </a:extLst>
          </p:cNvPr>
          <p:cNvSpPr>
            <a:spLocks noGrp="1"/>
          </p:cNvSpPr>
          <p:nvPr>
            <p:ph type="title" hasCustomPrompt="1"/>
          </p:nvPr>
        </p:nvSpPr>
        <p:spPr>
          <a:xfrm>
            <a:off x="381000" y="578495"/>
            <a:ext cx="11430000" cy="1325563"/>
          </a:xfrm>
          <a:prstGeom prst="rect">
            <a:avLst/>
          </a:prstGeom>
        </p:spPr>
        <p:txBody>
          <a:bodyPr anchor="t"/>
          <a:lstStyle>
            <a:lvl1pPr algn="l">
              <a:defRPr>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3" name="Content Placeholder 2">
            <a:extLst>
              <a:ext uri="{FF2B5EF4-FFF2-40B4-BE49-F238E27FC236}">
                <a16:creationId xmlns:a16="http://schemas.microsoft.com/office/drawing/2014/main" id="{99A202D0-8250-5651-7ABF-AA8EA6584FCC}"/>
              </a:ext>
            </a:extLst>
          </p:cNvPr>
          <p:cNvSpPr>
            <a:spLocks noGrp="1"/>
          </p:cNvSpPr>
          <p:nvPr>
            <p:ph idx="1" hasCustomPrompt="1"/>
          </p:nvPr>
        </p:nvSpPr>
        <p:spPr>
          <a:xfrm>
            <a:off x="381000" y="2069465"/>
            <a:ext cx="10515600" cy="4125470"/>
          </a:xfrm>
          <a:prstGeom prst="rect">
            <a:avLst/>
          </a:prstGeom>
        </p:spPr>
        <p:txBody>
          <a:bodyPr/>
          <a:lstStyle>
            <a:lvl1pPr marL="342900" indent="-342900">
              <a:lnSpc>
                <a:spcPct val="120000"/>
              </a:lnSpc>
              <a:spcAft>
                <a:spcPts val="751"/>
              </a:spcAft>
              <a:buClrTx/>
              <a:buFont typeface="Source Sans Pro" panose="020B0503030403020204" pitchFamily="34" charset="0"/>
              <a:buChar char="-"/>
              <a:defRPr>
                <a:latin typeface="Source Sans Pro" panose="020B0503030403020204" pitchFamily="34" charset="0"/>
              </a:defRPr>
            </a:lvl1pPr>
            <a:lvl2pPr>
              <a:spcBef>
                <a:spcPts val="751"/>
              </a:spcBef>
              <a:spcAft>
                <a:spcPts val="601"/>
              </a:spcAft>
              <a:buClrTx/>
              <a:defRPr>
                <a:latin typeface="Source Sans Pro" panose="020B0503030403020204" pitchFamily="34" charset="0"/>
              </a:defRPr>
            </a:lvl2pPr>
            <a:lvl3pPr marL="925785" indent="-171442">
              <a:spcBef>
                <a:spcPts val="751"/>
              </a:spcBef>
              <a:buClrTx/>
              <a:buFont typeface="Courier New" panose="02070309020205020404" pitchFamily="49" charset="0"/>
              <a:buChar char="o"/>
              <a:defRPr>
                <a:latin typeface="Source Sans Pro" panose="020B0503030403020204" pitchFamily="34" charset="0"/>
              </a:defRPr>
            </a:lvl3pPr>
            <a:lvl4pPr>
              <a:spcBef>
                <a:spcPts val="751"/>
              </a:spcBef>
              <a:buClrTx/>
              <a:defRPr>
                <a:latin typeface="Source Sans Pro" panose="020B0503030403020204" pitchFamily="34" charset="0"/>
              </a:defRPr>
            </a:lvl4pPr>
            <a:lvl5pPr>
              <a:spcBef>
                <a:spcPts val="751"/>
              </a:spcBef>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0"/>
            <a:endParaRPr lang="en-US"/>
          </a:p>
        </p:txBody>
      </p:sp>
    </p:spTree>
    <p:extLst>
      <p:ext uri="{BB962C8B-B14F-4D97-AF65-F5344CB8AC3E}">
        <p14:creationId xmlns:p14="http://schemas.microsoft.com/office/powerpoint/2010/main" val="1108254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964F8834-38F3-1CA9-44B3-7CA376EE0FF0}"/>
              </a:ext>
            </a:extLst>
          </p:cNvPr>
          <p:cNvSpPr>
            <a:spLocks noGrp="1"/>
          </p:cNvSpPr>
          <p:nvPr>
            <p:ph type="title" hasCustomPrompt="1"/>
          </p:nvPr>
        </p:nvSpPr>
        <p:spPr>
          <a:xfrm>
            <a:off x="381000" y="588655"/>
            <a:ext cx="11430000" cy="1325563"/>
          </a:xfrm>
          <a:prstGeom prst="rect">
            <a:avLst/>
          </a:prstGeom>
        </p:spPr>
        <p:txBody>
          <a:bodyPr anchor="t">
            <a:normAutofit/>
          </a:bodyPr>
          <a:lstStyle>
            <a:lvl1pPr algn="l">
              <a:defRPr sz="3200">
                <a:latin typeface="Sitka Text Semibold" panose="020B0604020202020204" pitchFamily="2"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3" name="Content Placeholder 2">
            <a:extLst>
              <a:ext uri="{FF2B5EF4-FFF2-40B4-BE49-F238E27FC236}">
                <a16:creationId xmlns:a16="http://schemas.microsoft.com/office/drawing/2014/main" id="{ECC4E891-43AB-275F-38EF-49650DE6E3B2}"/>
              </a:ext>
            </a:extLst>
          </p:cNvPr>
          <p:cNvSpPr>
            <a:spLocks noGrp="1"/>
          </p:cNvSpPr>
          <p:nvPr>
            <p:ph sz="half" idx="1" hasCustomPrompt="1"/>
          </p:nvPr>
        </p:nvSpPr>
        <p:spPr>
          <a:xfrm>
            <a:off x="381000" y="2079625"/>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marL="582903" indent="-171442">
              <a:buClrTx/>
              <a:buFont typeface="Arial" panose="020B0604020202020204" pitchFamily="34" charset="0"/>
              <a:buChar char="•"/>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marL="1200091" indent="-171442">
              <a:buClrTx/>
              <a:buFont typeface="Source Sans Pro" panose="020B0503030403020204" pitchFamily="34" charset="0"/>
              <a:buChar char="-"/>
              <a:defRPr>
                <a:latin typeface="Source Sans Pro" panose="020B0503030403020204" pitchFamily="34" charset="0"/>
              </a:defRPr>
            </a:lvl4pPr>
            <a:lvl5pPr marL="1542973" indent="-171442">
              <a:buClrTx/>
              <a:buFont typeface="Source Sans Pro" panose="020B0503030403020204" pitchFamily="34" charset="0"/>
              <a:buChar cha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
        <p:nvSpPr>
          <p:cNvPr id="4" name="Content Placeholder 3">
            <a:extLst>
              <a:ext uri="{FF2B5EF4-FFF2-40B4-BE49-F238E27FC236}">
                <a16:creationId xmlns:a16="http://schemas.microsoft.com/office/drawing/2014/main" id="{F641CB59-8470-B43E-6E63-AEED173C45B3}"/>
              </a:ext>
            </a:extLst>
          </p:cNvPr>
          <p:cNvSpPr>
            <a:spLocks noGrp="1"/>
          </p:cNvSpPr>
          <p:nvPr>
            <p:ph sz="half" idx="2" hasCustomPrompt="1"/>
          </p:nvPr>
        </p:nvSpPr>
        <p:spPr>
          <a:xfrm>
            <a:off x="6096000" y="2079625"/>
            <a:ext cx="5715000"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defRPr>
                <a:latin typeface="Source Sans Pro" panose="020B0503030403020204" pitchFamily="34" charset="0"/>
              </a:defRPr>
            </a:lvl4pPr>
            <a:lvl5pPr marL="1542973" indent="-171442">
              <a:buFont typeface="Courier New" panose="02070309020205020404" pitchFamily="49" charset="0"/>
              <a:buChar char="o"/>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Tree>
    <p:extLst>
      <p:ext uri="{BB962C8B-B14F-4D97-AF65-F5344CB8AC3E}">
        <p14:creationId xmlns:p14="http://schemas.microsoft.com/office/powerpoint/2010/main" val="924051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964F8834-38F3-1CA9-44B3-7CA376EE0FF0}"/>
              </a:ext>
            </a:extLst>
          </p:cNvPr>
          <p:cNvSpPr>
            <a:spLocks noGrp="1"/>
          </p:cNvSpPr>
          <p:nvPr>
            <p:ph type="title" hasCustomPrompt="1"/>
          </p:nvPr>
        </p:nvSpPr>
        <p:spPr>
          <a:xfrm>
            <a:off x="381000" y="588655"/>
            <a:ext cx="11430000" cy="1325563"/>
          </a:xfrm>
          <a:prstGeom prst="rect">
            <a:avLst/>
          </a:prstGeom>
        </p:spPr>
        <p:txBody>
          <a:bodyPr anchor="t"/>
          <a:lstStyle>
            <a:lvl1pPr algn="l">
              <a:defRPr>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3" name="Content Placeholder 2">
            <a:extLst>
              <a:ext uri="{FF2B5EF4-FFF2-40B4-BE49-F238E27FC236}">
                <a16:creationId xmlns:a16="http://schemas.microsoft.com/office/drawing/2014/main" id="{ECC4E891-43AB-275F-38EF-49650DE6E3B2}"/>
              </a:ext>
            </a:extLst>
          </p:cNvPr>
          <p:cNvSpPr>
            <a:spLocks noGrp="1"/>
          </p:cNvSpPr>
          <p:nvPr>
            <p:ph sz="half" idx="1" hasCustomPrompt="1"/>
          </p:nvPr>
        </p:nvSpPr>
        <p:spPr>
          <a:xfrm>
            <a:off x="381000" y="2079625"/>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buClrTx/>
              <a:defRPr>
                <a:latin typeface="Source Sans Pro" panose="020B0503030403020204" pitchFamily="34" charset="0"/>
              </a:defRPr>
            </a:lvl4pPr>
            <a:lvl5pPr>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
        <p:nvSpPr>
          <p:cNvPr id="5" name="Content Placeholder 2">
            <a:extLst>
              <a:ext uri="{FF2B5EF4-FFF2-40B4-BE49-F238E27FC236}">
                <a16:creationId xmlns:a16="http://schemas.microsoft.com/office/drawing/2014/main" id="{CC18B289-FB2A-433A-1969-CB0978793A5B}"/>
              </a:ext>
            </a:extLst>
          </p:cNvPr>
          <p:cNvSpPr>
            <a:spLocks noGrp="1"/>
          </p:cNvSpPr>
          <p:nvPr>
            <p:ph sz="half" idx="15" hasCustomPrompt="1"/>
          </p:nvPr>
        </p:nvSpPr>
        <p:spPr>
          <a:xfrm>
            <a:off x="6096000" y="2079624"/>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buClrTx/>
              <a:defRPr>
                <a:latin typeface="Source Sans Pro" panose="020B0503030403020204" pitchFamily="34" charset="0"/>
              </a:defRPr>
            </a:lvl4pPr>
            <a:lvl5pPr>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Tree>
    <p:extLst>
      <p:ext uri="{BB962C8B-B14F-4D97-AF65-F5344CB8AC3E}">
        <p14:creationId xmlns:p14="http://schemas.microsoft.com/office/powerpoint/2010/main" val="1511184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420547" y="559098"/>
            <a:ext cx="11430000" cy="982861"/>
          </a:xfrm>
        </p:spPr>
        <p:txBody>
          <a:bodyPr/>
          <a:lstStyle>
            <a:lvl1pPr>
              <a:defRPr cap="all" baseline="0"/>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420547" y="2008683"/>
            <a:ext cx="9878336" cy="3687268"/>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ea typeface="Open Sans" panose="020B0606030504020204" pitchFamily="34" charset="0"/>
                <a:cs typeface="Open Sans" panose="020B0606030504020204" pitchFamily="34" charset="0"/>
              </a:defRPr>
            </a:lvl1pPr>
            <a:lvl2pPr marL="41146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420547"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416088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5" y="2633965"/>
            <a:ext cx="11086475" cy="889427"/>
          </a:xfrm>
          <a:prstGeom prst="rect">
            <a:avLst/>
          </a:prstGeom>
        </p:spPr>
        <p:txBody>
          <a:bodyPr anchor="t"/>
          <a:lstStyle>
            <a:lvl1pPr algn="l">
              <a:lnSpc>
                <a:spcPts val="4651"/>
              </a:lnSpc>
              <a:defRPr sz="4500">
                <a:latin typeface="Source Sans Pro SemiBold" panose="020B0603030403020204" pitchFamily="34" charset="0"/>
              </a:defRPr>
            </a:lvl1pPr>
          </a:lstStyle>
          <a:p>
            <a:r>
              <a:rPr kumimoji="0" lang="en-US" sz="48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9014800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296B5D-8E16-68DE-7304-66EF4407A171}"/>
              </a:ext>
            </a:extLst>
          </p:cNvPr>
          <p:cNvSpPr>
            <a:spLocks noGrp="1"/>
          </p:cNvSpPr>
          <p:nvPr>
            <p:ph type="title" hasCustomPrompt="1"/>
          </p:nvPr>
        </p:nvSpPr>
        <p:spPr>
          <a:xfrm>
            <a:off x="381000" y="659775"/>
            <a:ext cx="11430000" cy="1325563"/>
          </a:xfrm>
          <a:prstGeom prst="rect">
            <a:avLst/>
          </a:prstGeom>
        </p:spPr>
        <p:txBody>
          <a:bodyPr anchor="t"/>
          <a:lstStyle>
            <a:lvl1pPr>
              <a:defRPr cap="all" baseline="0">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Tree>
    <p:extLst>
      <p:ext uri="{BB962C8B-B14F-4D97-AF65-F5344CB8AC3E}">
        <p14:creationId xmlns:p14="http://schemas.microsoft.com/office/powerpoint/2010/main" val="299591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Title 1">
            <a:extLst>
              <a:ext uri="{FF2B5EF4-FFF2-40B4-BE49-F238E27FC236}">
                <a16:creationId xmlns:a16="http://schemas.microsoft.com/office/drawing/2014/main" id="{9D460971-7BDF-7F72-0546-1CD3EEA424A3}"/>
              </a:ext>
            </a:extLst>
          </p:cNvPr>
          <p:cNvSpPr>
            <a:spLocks noGrp="1"/>
          </p:cNvSpPr>
          <p:nvPr>
            <p:ph type="title" hasCustomPrompt="1"/>
          </p:nvPr>
        </p:nvSpPr>
        <p:spPr>
          <a:xfrm>
            <a:off x="407308" y="650240"/>
            <a:ext cx="4387121" cy="1600200"/>
          </a:xfrm>
          <a:prstGeom prst="rect">
            <a:avLst/>
          </a:prstGeom>
        </p:spPr>
        <p:txBody>
          <a:bodyPr anchor="t"/>
          <a:lstStyle>
            <a:lvl1pPr>
              <a:lnSpc>
                <a:spcPts val="2400"/>
              </a:lnSpc>
              <a:defRPr sz="2400">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4" name="Content Placeholder 2">
            <a:extLst>
              <a:ext uri="{FF2B5EF4-FFF2-40B4-BE49-F238E27FC236}">
                <a16:creationId xmlns:a16="http://schemas.microsoft.com/office/drawing/2014/main" id="{447DE4F7-554C-C349-5AEA-FE51347D9971}"/>
              </a:ext>
            </a:extLst>
          </p:cNvPr>
          <p:cNvSpPr>
            <a:spLocks noGrp="1"/>
          </p:cNvSpPr>
          <p:nvPr>
            <p:ph idx="1" hasCustomPrompt="1"/>
          </p:nvPr>
        </p:nvSpPr>
        <p:spPr>
          <a:xfrm>
            <a:off x="5183194" y="650240"/>
            <a:ext cx="6601511" cy="5403850"/>
          </a:xfrm>
          <a:prstGeom prst="rect">
            <a:avLst/>
          </a:prstGeom>
        </p:spPr>
        <p:txBody>
          <a:bodyPr/>
          <a:lstStyle>
            <a:lvl1pPr marL="171442" indent="-171442">
              <a:buClrTx/>
              <a:buFont typeface="Source Sans Pro" panose="020B0503030403020204" pitchFamily="34" charset="0"/>
              <a:buChar char="-"/>
              <a:defRPr sz="2400">
                <a:latin typeface="Source Sans Pro" panose="020B0503030403020204" pitchFamily="34" charset="0"/>
              </a:defRPr>
            </a:lvl1pPr>
            <a:lvl2pPr>
              <a:buClrTx/>
              <a:defRPr sz="2100">
                <a:latin typeface="Source Sans Pro" panose="020B0503030403020204" pitchFamily="34" charset="0"/>
              </a:defRPr>
            </a:lvl2pPr>
            <a:lvl3pPr marL="925785" indent="-171442">
              <a:buClrTx/>
              <a:buFont typeface="Courier New" panose="02070309020205020404" pitchFamily="49" charset="0"/>
              <a:buChar char="o"/>
              <a:defRPr sz="1801">
                <a:latin typeface="Source Sans Pro" panose="020B0503030403020204" pitchFamily="34" charset="0"/>
              </a:defRPr>
            </a:lvl3pPr>
            <a:lvl4pPr>
              <a:buClrTx/>
              <a:defRPr sz="1500">
                <a:latin typeface="Source Sans Pro" panose="020B0503030403020204" pitchFamily="34" charset="0"/>
              </a:defRPr>
            </a:lvl4pPr>
            <a:lvl5pPr>
              <a:buClrTx/>
              <a:defRPr sz="1500">
                <a:latin typeface="Source Sans Pro" panose="020B0503030403020204" pitchFamily="34" charset="0"/>
              </a:defRPr>
            </a:lvl5pPr>
            <a:lvl6pPr>
              <a:defRPr sz="1500"/>
            </a:lvl6pPr>
            <a:lvl7pPr>
              <a:defRPr sz="1500"/>
            </a:lvl7pPr>
            <a:lvl8pPr>
              <a:defRPr sz="1500"/>
            </a:lvl8pPr>
            <a:lvl9pPr>
              <a:defRPr sz="1500"/>
            </a:lvl9pPr>
          </a:lstStyle>
          <a:p>
            <a:pPr lvl="0"/>
            <a:r>
              <a:rPr lang="en-US"/>
              <a:t>First Level</a:t>
            </a:r>
          </a:p>
          <a:p>
            <a:pPr lvl="1"/>
            <a:r>
              <a:rPr lang="en-US"/>
              <a:t>Second level</a:t>
            </a:r>
          </a:p>
          <a:p>
            <a:pPr lvl="2"/>
            <a:r>
              <a:rPr lang="en-US"/>
              <a:t>Third level</a:t>
            </a:r>
          </a:p>
          <a:p>
            <a:pPr lvl="4"/>
            <a:endParaRPr lang="en-US"/>
          </a:p>
        </p:txBody>
      </p:sp>
      <p:sp>
        <p:nvSpPr>
          <p:cNvPr id="5" name="Text Placeholder 3">
            <a:extLst>
              <a:ext uri="{FF2B5EF4-FFF2-40B4-BE49-F238E27FC236}">
                <a16:creationId xmlns:a16="http://schemas.microsoft.com/office/drawing/2014/main" id="{C39822E5-7C75-C034-6E72-C4BE524DE6B1}"/>
              </a:ext>
            </a:extLst>
          </p:cNvPr>
          <p:cNvSpPr>
            <a:spLocks noGrp="1"/>
          </p:cNvSpPr>
          <p:nvPr>
            <p:ph type="body" sz="half" idx="2" hasCustomPrompt="1"/>
          </p:nvPr>
        </p:nvSpPr>
        <p:spPr>
          <a:xfrm>
            <a:off x="407308" y="2250440"/>
            <a:ext cx="4387121" cy="3811588"/>
          </a:xfrm>
          <a:prstGeom prst="rect">
            <a:avLst/>
          </a:prstGeom>
        </p:spPr>
        <p:txBody>
          <a:bodyPr>
            <a:normAutofit/>
          </a:bodyPr>
          <a:lstStyle>
            <a:lvl1pPr marL="0" indent="0">
              <a:buNone/>
              <a:defRPr sz="1351">
                <a:latin typeface="Source Sans Pro" panose="020B0503030403020204" pitchFamily="34" charset="0"/>
              </a:defRPr>
            </a:lvl1pPr>
            <a:lvl2pPr marL="342882" indent="0">
              <a:buNone/>
              <a:defRPr sz="1051"/>
            </a:lvl2pPr>
            <a:lvl3pPr marL="685767" indent="0">
              <a:buNone/>
              <a:defRPr sz="900"/>
            </a:lvl3pPr>
            <a:lvl4pPr marL="1028649" indent="0">
              <a:buNone/>
              <a:defRPr sz="751"/>
            </a:lvl4pPr>
            <a:lvl5pPr marL="1371531" indent="0">
              <a:buNone/>
              <a:defRPr sz="751"/>
            </a:lvl5pPr>
            <a:lvl6pPr marL="1714414" indent="0">
              <a:buNone/>
              <a:defRPr sz="751"/>
            </a:lvl6pPr>
            <a:lvl7pPr marL="2057298" indent="0">
              <a:buNone/>
              <a:defRPr sz="751"/>
            </a:lvl7pPr>
            <a:lvl8pPr marL="2400180" indent="0">
              <a:buNone/>
              <a:defRPr sz="751"/>
            </a:lvl8pPr>
            <a:lvl9pPr marL="2743063" indent="0">
              <a:buNone/>
              <a:defRPr sz="751"/>
            </a:lvl9pPr>
          </a:lstStyle>
          <a:p>
            <a:pPr lvl="0"/>
            <a:r>
              <a:rPr lang="en-US"/>
              <a:t>Click to edit text</a:t>
            </a:r>
          </a:p>
        </p:txBody>
      </p:sp>
    </p:spTree>
    <p:extLst>
      <p:ext uri="{BB962C8B-B14F-4D97-AF65-F5344CB8AC3E}">
        <p14:creationId xmlns:p14="http://schemas.microsoft.com/office/powerpoint/2010/main" val="1717710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Title 1">
            <a:extLst>
              <a:ext uri="{FF2B5EF4-FFF2-40B4-BE49-F238E27FC236}">
                <a16:creationId xmlns:a16="http://schemas.microsoft.com/office/drawing/2014/main" id="{283F79A7-CF03-42DB-B12B-CAC0CD52D6EA}"/>
              </a:ext>
            </a:extLst>
          </p:cNvPr>
          <p:cNvSpPr>
            <a:spLocks noGrp="1"/>
          </p:cNvSpPr>
          <p:nvPr>
            <p:ph type="title" hasCustomPrompt="1"/>
          </p:nvPr>
        </p:nvSpPr>
        <p:spPr>
          <a:xfrm>
            <a:off x="407303" y="629920"/>
            <a:ext cx="4387120" cy="1600200"/>
          </a:xfrm>
          <a:prstGeom prst="rect">
            <a:avLst/>
          </a:prstGeom>
        </p:spPr>
        <p:txBody>
          <a:bodyPr anchor="t"/>
          <a:lstStyle>
            <a:lvl1pPr>
              <a:lnSpc>
                <a:spcPts val="2400"/>
              </a:lnSpc>
              <a:defRPr sz="2400">
                <a:latin typeface="Source Sans Pro SemiBold" panose="020B0603030403020204" pitchFamily="34" charset="0"/>
              </a:defRPr>
            </a:lvl1pPr>
          </a:lstStyle>
          <a:p>
            <a:r>
              <a:rPr lang="en-US"/>
              <a:t>CLICK TO EDIT TITLE</a:t>
            </a:r>
          </a:p>
        </p:txBody>
      </p:sp>
      <p:sp>
        <p:nvSpPr>
          <p:cNvPr id="4" name="Picture Placeholder 2">
            <a:extLst>
              <a:ext uri="{FF2B5EF4-FFF2-40B4-BE49-F238E27FC236}">
                <a16:creationId xmlns:a16="http://schemas.microsoft.com/office/drawing/2014/main" id="{4504C15A-8B53-C30E-75D5-3F956221F943}"/>
              </a:ext>
            </a:extLst>
          </p:cNvPr>
          <p:cNvSpPr>
            <a:spLocks noGrp="1"/>
          </p:cNvSpPr>
          <p:nvPr>
            <p:ph type="pic" idx="1"/>
          </p:nvPr>
        </p:nvSpPr>
        <p:spPr>
          <a:xfrm>
            <a:off x="5183191" y="629921"/>
            <a:ext cx="6627812" cy="5403850"/>
          </a:xfrm>
          <a:prstGeom prst="rect">
            <a:avLst/>
          </a:prstGeom>
        </p:spPr>
        <p:txBody>
          <a:bodyPr/>
          <a:lstStyle>
            <a:lvl1pPr marL="0" marR="0" indent="0" algn="l" defTabSz="685767" rtl="0" eaLnBrk="1" fontAlgn="auto" latinLnBrk="0" hangingPunct="1">
              <a:lnSpc>
                <a:spcPct val="90000"/>
              </a:lnSpc>
              <a:spcBef>
                <a:spcPts val="0"/>
              </a:spcBef>
              <a:spcAft>
                <a:spcPts val="1801"/>
              </a:spcAft>
              <a:buClrTx/>
              <a:buSzPct val="110000"/>
              <a:buFont typeface="Arial" panose="020B0604020202020204" pitchFamily="34" charset="0"/>
              <a:buNone/>
              <a:tabLst/>
              <a:defRPr sz="1801">
                <a:solidFill>
                  <a:schemeClr val="tx1"/>
                </a:solidFill>
                <a:latin typeface="Source Sans Pro" panose="020B0503030403020204" pitchFamily="34" charset="0"/>
              </a:defRPr>
            </a:lvl1pPr>
            <a:lvl2pPr marL="342882" indent="0">
              <a:buNone/>
              <a:defRPr sz="2100"/>
            </a:lvl2pPr>
            <a:lvl3pPr marL="685767" indent="0">
              <a:buNone/>
              <a:defRPr sz="1801"/>
            </a:lvl3pPr>
            <a:lvl4pPr marL="1028649" indent="0">
              <a:buNone/>
              <a:defRPr sz="1500"/>
            </a:lvl4pPr>
            <a:lvl5pPr marL="1371531" indent="0">
              <a:buNone/>
              <a:defRPr sz="1500"/>
            </a:lvl5pPr>
            <a:lvl6pPr marL="1714414" indent="0">
              <a:buNone/>
              <a:defRPr sz="1500"/>
            </a:lvl6pPr>
            <a:lvl7pPr marL="2057298" indent="0">
              <a:buNone/>
              <a:defRPr sz="1500"/>
            </a:lvl7pPr>
            <a:lvl8pPr marL="2400180" indent="0">
              <a:buNone/>
              <a:defRPr sz="1500"/>
            </a:lvl8pPr>
            <a:lvl9pPr marL="2743063" indent="0">
              <a:buNone/>
              <a:defRPr sz="1500"/>
            </a:lvl9pPr>
          </a:lstStyle>
          <a:p>
            <a:pPr marL="257163"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ext Placeholder 3">
            <a:extLst>
              <a:ext uri="{FF2B5EF4-FFF2-40B4-BE49-F238E27FC236}">
                <a16:creationId xmlns:a16="http://schemas.microsoft.com/office/drawing/2014/main" id="{593AC750-49D1-2070-5AD1-374AA29E4E84}"/>
              </a:ext>
            </a:extLst>
          </p:cNvPr>
          <p:cNvSpPr>
            <a:spLocks noGrp="1"/>
          </p:cNvSpPr>
          <p:nvPr>
            <p:ph type="body" sz="half" idx="2" hasCustomPrompt="1"/>
          </p:nvPr>
        </p:nvSpPr>
        <p:spPr>
          <a:xfrm>
            <a:off x="407303" y="2230120"/>
            <a:ext cx="4387120" cy="3811588"/>
          </a:xfrm>
          <a:prstGeom prst="rect">
            <a:avLst/>
          </a:prstGeom>
        </p:spPr>
        <p:txBody>
          <a:bodyPr>
            <a:normAutofit/>
          </a:bodyPr>
          <a:lstStyle>
            <a:lvl1pPr marL="0" indent="0">
              <a:buNone/>
              <a:defRPr sz="1351">
                <a:latin typeface="Source Sans Pro" panose="020B0503030403020204" pitchFamily="34" charset="0"/>
              </a:defRPr>
            </a:lvl1pPr>
            <a:lvl2pPr marL="342882" indent="0">
              <a:buNone/>
              <a:defRPr sz="1051"/>
            </a:lvl2pPr>
            <a:lvl3pPr marL="685767" indent="0">
              <a:buNone/>
              <a:defRPr sz="900"/>
            </a:lvl3pPr>
            <a:lvl4pPr marL="1028649" indent="0">
              <a:buNone/>
              <a:defRPr sz="751"/>
            </a:lvl4pPr>
            <a:lvl5pPr marL="1371531" indent="0">
              <a:buNone/>
              <a:defRPr sz="751"/>
            </a:lvl5pPr>
            <a:lvl6pPr marL="1714414" indent="0">
              <a:buNone/>
              <a:defRPr sz="751"/>
            </a:lvl6pPr>
            <a:lvl7pPr marL="2057298" indent="0">
              <a:buNone/>
              <a:defRPr sz="751"/>
            </a:lvl7pPr>
            <a:lvl8pPr marL="2400180" indent="0">
              <a:buNone/>
              <a:defRPr sz="751"/>
            </a:lvl8pPr>
            <a:lvl9pPr marL="2743063" indent="0">
              <a:buNone/>
              <a:defRPr sz="751"/>
            </a:lvl9pPr>
          </a:lstStyle>
          <a:p>
            <a:pPr lvl="0"/>
            <a:r>
              <a:rPr lang="en-US"/>
              <a:t>Click to edit text</a:t>
            </a:r>
          </a:p>
        </p:txBody>
      </p:sp>
    </p:spTree>
    <p:extLst>
      <p:ext uri="{BB962C8B-B14F-4D97-AF65-F5344CB8AC3E}">
        <p14:creationId xmlns:p14="http://schemas.microsoft.com/office/powerpoint/2010/main" val="2793246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Pictures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E55578F0-CF60-3CFA-937F-E4DECF64508A}"/>
              </a:ext>
            </a:extLst>
          </p:cNvPr>
          <p:cNvSpPr>
            <a:spLocks noGrp="1"/>
          </p:cNvSpPr>
          <p:nvPr>
            <p:ph type="pic" sz="quarter" idx="11"/>
          </p:nvPr>
        </p:nvSpPr>
        <p:spPr>
          <a:xfrm>
            <a:off x="386559" y="2240280"/>
            <a:ext cx="5491140" cy="3880204"/>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Tx/>
              <a:buSzPct val="110000"/>
              <a:buFont typeface="Arial" panose="020B0604020202020204" pitchFamily="34" charset="0"/>
              <a:buNone/>
              <a:tabLst/>
              <a:defRPr>
                <a:solidFill>
                  <a:schemeClr val="bg1">
                    <a:lumMod val="65000"/>
                  </a:schemeClr>
                </a:solidFill>
                <a:latin typeface="Source Sans Pro" panose="020B0503030403020204" pitchFamily="34" charset="0"/>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4" name="Picture Placeholder 7">
            <a:extLst>
              <a:ext uri="{FF2B5EF4-FFF2-40B4-BE49-F238E27FC236}">
                <a16:creationId xmlns:a16="http://schemas.microsoft.com/office/drawing/2014/main" id="{DBA6A27C-B7D8-4A10-A404-D85B401B7825}"/>
              </a:ext>
            </a:extLst>
          </p:cNvPr>
          <p:cNvSpPr>
            <a:spLocks noGrp="1"/>
          </p:cNvSpPr>
          <p:nvPr>
            <p:ph type="pic" sz="quarter" idx="13"/>
          </p:nvPr>
        </p:nvSpPr>
        <p:spPr>
          <a:xfrm>
            <a:off x="6314304" y="2240280"/>
            <a:ext cx="5491141" cy="3880204"/>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
                <a:schemeClr val="accent1"/>
              </a:buClr>
              <a:buSzPct val="110000"/>
              <a:buFont typeface="Arial" panose="020B0604020202020204" pitchFamily="34" charset="0"/>
              <a:buNone/>
              <a:tabLst/>
              <a:defRPr>
                <a:solidFill>
                  <a:schemeClr val="bg1">
                    <a:lumMod val="65000"/>
                  </a:schemeClr>
                </a:solidFill>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itle 1">
            <a:extLst>
              <a:ext uri="{FF2B5EF4-FFF2-40B4-BE49-F238E27FC236}">
                <a16:creationId xmlns:a16="http://schemas.microsoft.com/office/drawing/2014/main" id="{D1AE7EBB-2FF3-F5CD-CBA7-BD15B8A162BD}"/>
              </a:ext>
            </a:extLst>
          </p:cNvPr>
          <p:cNvSpPr>
            <a:spLocks noGrp="1"/>
          </p:cNvSpPr>
          <p:nvPr>
            <p:ph type="title" hasCustomPrompt="1"/>
          </p:nvPr>
        </p:nvSpPr>
        <p:spPr>
          <a:xfrm>
            <a:off x="381003" y="639455"/>
            <a:ext cx="11424444" cy="1325563"/>
          </a:xfrm>
        </p:spPr>
        <p:txBody>
          <a:bodyPr/>
          <a:lstStyle>
            <a:lvl1pPr>
              <a:defRPr>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Tree>
    <p:extLst>
      <p:ext uri="{BB962C8B-B14F-4D97-AF65-F5344CB8AC3E}">
        <p14:creationId xmlns:p14="http://schemas.microsoft.com/office/powerpoint/2010/main" val="1276126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0DB65EEB-FC9D-A9C7-B801-EAFE54958BF1}"/>
              </a:ext>
            </a:extLst>
          </p:cNvPr>
          <p:cNvSpPr>
            <a:spLocks noGrp="1"/>
          </p:cNvSpPr>
          <p:nvPr>
            <p:ph type="pic" sz="quarter" idx="11"/>
          </p:nvPr>
        </p:nvSpPr>
        <p:spPr>
          <a:xfrm>
            <a:off x="386559" y="2169168"/>
            <a:ext cx="5491140" cy="3640361"/>
          </a:xfrm>
          <a:prstGeom prst="rect">
            <a:avLst/>
          </a:prstGeom>
        </p:spPr>
        <p:txBody>
          <a:bodyPr/>
          <a:lstStyle>
            <a:lvl1pPr marL="171441" marR="0" indent="0" algn="l" defTabSz="685767" rtl="0" eaLnBrk="1" fontAlgn="auto" latinLnBrk="0" hangingPunct="1">
              <a:lnSpc>
                <a:spcPct val="90000"/>
              </a:lnSpc>
              <a:spcBef>
                <a:spcPts val="0"/>
              </a:spcBef>
              <a:spcAft>
                <a:spcPts val="751"/>
              </a:spcAft>
              <a:buClr>
                <a:schemeClr val="accent1"/>
              </a:buClr>
              <a:buSzPct val="110000"/>
              <a:buFont typeface="Arial" panose="020B0604020202020204" pitchFamily="34" charset="0"/>
              <a:buNone/>
              <a:tabLst/>
              <a:defRPr>
                <a:solidFill>
                  <a:schemeClr val="bg1">
                    <a:lumMod val="65000"/>
                  </a:schemeClr>
                </a:solidFill>
                <a:latin typeface="+mn-lt"/>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4" name="Picture Placeholder 7">
            <a:extLst>
              <a:ext uri="{FF2B5EF4-FFF2-40B4-BE49-F238E27FC236}">
                <a16:creationId xmlns:a16="http://schemas.microsoft.com/office/drawing/2014/main" id="{81E0BC0B-4988-F224-E888-3F8BD697F584}"/>
              </a:ext>
            </a:extLst>
          </p:cNvPr>
          <p:cNvSpPr>
            <a:spLocks noGrp="1"/>
          </p:cNvSpPr>
          <p:nvPr>
            <p:ph type="pic" sz="quarter" idx="13"/>
          </p:nvPr>
        </p:nvSpPr>
        <p:spPr>
          <a:xfrm>
            <a:off x="6314304" y="2169168"/>
            <a:ext cx="5491141" cy="3640361"/>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
                <a:schemeClr val="accent1"/>
              </a:buClr>
              <a:buSzPct val="110000"/>
              <a:buFont typeface="Arial" panose="020B0604020202020204" pitchFamily="34" charset="0"/>
              <a:buNone/>
              <a:tabLst/>
              <a:defRPr>
                <a:solidFill>
                  <a:schemeClr val="bg1">
                    <a:lumMod val="65000"/>
                  </a:schemeClr>
                </a:solidFill>
                <a:latin typeface="+mn-lt"/>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itle 1">
            <a:extLst>
              <a:ext uri="{FF2B5EF4-FFF2-40B4-BE49-F238E27FC236}">
                <a16:creationId xmlns:a16="http://schemas.microsoft.com/office/drawing/2014/main" id="{90FDAC62-EFCA-61A2-E70C-B5655BB00DB2}"/>
              </a:ext>
            </a:extLst>
          </p:cNvPr>
          <p:cNvSpPr>
            <a:spLocks noGrp="1"/>
          </p:cNvSpPr>
          <p:nvPr>
            <p:ph type="title" hasCustomPrompt="1"/>
          </p:nvPr>
        </p:nvSpPr>
        <p:spPr>
          <a:xfrm>
            <a:off x="381003" y="568335"/>
            <a:ext cx="11424444" cy="1325563"/>
          </a:xfrm>
        </p:spPr>
        <p:txBody>
          <a:bodyPr/>
          <a:lstStyle>
            <a:lvl1pPr>
              <a:defRPr>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6" name="Text Placeholder 3">
            <a:extLst>
              <a:ext uri="{FF2B5EF4-FFF2-40B4-BE49-F238E27FC236}">
                <a16:creationId xmlns:a16="http://schemas.microsoft.com/office/drawing/2014/main" id="{99B77642-E1FE-4397-C2D3-99FC7F6CEA4A}"/>
              </a:ext>
            </a:extLst>
          </p:cNvPr>
          <p:cNvSpPr>
            <a:spLocks noGrp="1"/>
          </p:cNvSpPr>
          <p:nvPr>
            <p:ph type="body" sz="quarter" idx="16" hasCustomPrompt="1"/>
          </p:nvPr>
        </p:nvSpPr>
        <p:spPr>
          <a:xfrm>
            <a:off x="381003" y="5810250"/>
            <a:ext cx="5491140" cy="389796"/>
          </a:xfrm>
          <a:prstGeom prst="rect">
            <a:avLst/>
          </a:prstGeom>
        </p:spPr>
        <p:txBody>
          <a:bodyPr>
            <a:normAutofit/>
          </a:bodyPr>
          <a:lstStyle>
            <a:lvl1pPr marL="0" indent="0" algn="l">
              <a:buNone/>
              <a:defRPr sz="120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7" name="Text Placeholder 3">
            <a:extLst>
              <a:ext uri="{FF2B5EF4-FFF2-40B4-BE49-F238E27FC236}">
                <a16:creationId xmlns:a16="http://schemas.microsoft.com/office/drawing/2014/main" id="{E7D28291-3FC8-C87E-C83B-97DF3AE5955A}"/>
              </a:ext>
            </a:extLst>
          </p:cNvPr>
          <p:cNvSpPr>
            <a:spLocks noGrp="1"/>
          </p:cNvSpPr>
          <p:nvPr>
            <p:ph type="body" sz="quarter" idx="17" hasCustomPrompt="1"/>
          </p:nvPr>
        </p:nvSpPr>
        <p:spPr>
          <a:xfrm>
            <a:off x="6314303" y="5810250"/>
            <a:ext cx="5491140" cy="389796"/>
          </a:xfrm>
          <a:prstGeom prst="rect">
            <a:avLst/>
          </a:prstGeom>
        </p:spPr>
        <p:txBody>
          <a:bodyPr>
            <a:normAutofit/>
          </a:bodyPr>
          <a:lstStyle>
            <a:lvl1pPr marL="0" indent="0" algn="l">
              <a:buNone/>
              <a:defRPr sz="120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2826962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x Picture Galle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0C1A9BEB-0064-31C1-00F7-210FF3EAD513}"/>
              </a:ext>
            </a:extLst>
          </p:cNvPr>
          <p:cNvSpPr>
            <a:spLocks noGrp="1"/>
          </p:cNvSpPr>
          <p:nvPr>
            <p:ph type="pic" sz="quarter" idx="11"/>
          </p:nvPr>
        </p:nvSpPr>
        <p:spPr>
          <a:xfrm>
            <a:off x="335755" y="1965018"/>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4" name="Picture Placeholder 7">
            <a:extLst>
              <a:ext uri="{FF2B5EF4-FFF2-40B4-BE49-F238E27FC236}">
                <a16:creationId xmlns:a16="http://schemas.microsoft.com/office/drawing/2014/main" id="{3D05363C-1255-CF94-4077-0E2F5E0EE769}"/>
              </a:ext>
            </a:extLst>
          </p:cNvPr>
          <p:cNvSpPr>
            <a:spLocks noGrp="1"/>
          </p:cNvSpPr>
          <p:nvPr>
            <p:ph type="pic" sz="quarter" idx="12"/>
          </p:nvPr>
        </p:nvSpPr>
        <p:spPr>
          <a:xfrm>
            <a:off x="3924442" y="1965018"/>
            <a:ext cx="4292327"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5" name="Picture Placeholder 7">
            <a:extLst>
              <a:ext uri="{FF2B5EF4-FFF2-40B4-BE49-F238E27FC236}">
                <a16:creationId xmlns:a16="http://schemas.microsoft.com/office/drawing/2014/main" id="{3C6AA247-CE54-05F0-D6F5-9D661CFB10DF}"/>
              </a:ext>
            </a:extLst>
          </p:cNvPr>
          <p:cNvSpPr>
            <a:spLocks noGrp="1"/>
          </p:cNvSpPr>
          <p:nvPr>
            <p:ph type="pic" sz="quarter" idx="13"/>
          </p:nvPr>
        </p:nvSpPr>
        <p:spPr>
          <a:xfrm>
            <a:off x="8580555" y="1965018"/>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6" name="Title 1">
            <a:extLst>
              <a:ext uri="{FF2B5EF4-FFF2-40B4-BE49-F238E27FC236}">
                <a16:creationId xmlns:a16="http://schemas.microsoft.com/office/drawing/2014/main" id="{0341A0D5-4A25-3FA6-F46F-8D4E89E13205}"/>
              </a:ext>
            </a:extLst>
          </p:cNvPr>
          <p:cNvSpPr>
            <a:spLocks noGrp="1"/>
          </p:cNvSpPr>
          <p:nvPr>
            <p:ph type="title" hasCustomPrompt="1"/>
          </p:nvPr>
        </p:nvSpPr>
        <p:spPr>
          <a:xfrm>
            <a:off x="380999" y="608098"/>
            <a:ext cx="11430000" cy="982861"/>
          </a:xfrm>
        </p:spPr>
        <p:txBody>
          <a:body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7" name="Picture Placeholder 7">
            <a:extLst>
              <a:ext uri="{FF2B5EF4-FFF2-40B4-BE49-F238E27FC236}">
                <a16:creationId xmlns:a16="http://schemas.microsoft.com/office/drawing/2014/main" id="{F44CDF0D-EC65-453F-E0B3-F92636BF6076}"/>
              </a:ext>
            </a:extLst>
          </p:cNvPr>
          <p:cNvSpPr>
            <a:spLocks noGrp="1"/>
          </p:cNvSpPr>
          <p:nvPr>
            <p:ph type="pic" sz="quarter" idx="15"/>
          </p:nvPr>
        </p:nvSpPr>
        <p:spPr>
          <a:xfrm>
            <a:off x="335763" y="4203779"/>
            <a:ext cx="4292327"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8" name="Picture Placeholder 7">
            <a:extLst>
              <a:ext uri="{FF2B5EF4-FFF2-40B4-BE49-F238E27FC236}">
                <a16:creationId xmlns:a16="http://schemas.microsoft.com/office/drawing/2014/main" id="{19E8E0F9-FBFE-45EF-AFB8-ED42A83D800A}"/>
              </a:ext>
            </a:extLst>
          </p:cNvPr>
          <p:cNvSpPr>
            <a:spLocks noGrp="1"/>
          </p:cNvSpPr>
          <p:nvPr>
            <p:ph type="pic" sz="quarter" idx="16"/>
          </p:nvPr>
        </p:nvSpPr>
        <p:spPr>
          <a:xfrm>
            <a:off x="4991875" y="4203779"/>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9" name="Picture Placeholder 7">
            <a:extLst>
              <a:ext uri="{FF2B5EF4-FFF2-40B4-BE49-F238E27FC236}">
                <a16:creationId xmlns:a16="http://schemas.microsoft.com/office/drawing/2014/main" id="{EC703B0A-ADB6-3D5A-77E6-A149CFE686EB}"/>
              </a:ext>
            </a:extLst>
          </p:cNvPr>
          <p:cNvSpPr>
            <a:spLocks noGrp="1"/>
          </p:cNvSpPr>
          <p:nvPr>
            <p:ph type="pic" sz="quarter" idx="17"/>
          </p:nvPr>
        </p:nvSpPr>
        <p:spPr>
          <a:xfrm>
            <a:off x="8580555" y="4203779"/>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Tree>
    <p:extLst>
      <p:ext uri="{BB962C8B-B14F-4D97-AF65-F5344CB8AC3E}">
        <p14:creationId xmlns:p14="http://schemas.microsoft.com/office/powerpoint/2010/main" val="3739188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9" y="3250541"/>
            <a:ext cx="4433027" cy="369460"/>
          </a:xfrm>
          <a:prstGeom prst="rect">
            <a:avLst/>
          </a:prstGeom>
          <a:noFill/>
        </p:spPr>
        <p:txBody>
          <a:bodyPr wrap="square" rtlCol="0">
            <a:spAutoFit/>
          </a:bodyPr>
          <a:lstStyle/>
          <a:p>
            <a:pPr algn="ctr"/>
            <a:r>
              <a:rPr lang="en-US" sz="1801" b="0">
                <a:solidFill>
                  <a:srgbClr val="002060"/>
                </a:solidFill>
                <a:latin typeface="+mn-lt"/>
                <a:ea typeface="Open Sans" panose="020B0606030504020204" pitchFamily="34" charset="0"/>
                <a:cs typeface="Open Sans" panose="020B0606030504020204" pitchFamily="34" charset="0"/>
              </a:rPr>
              <a:t>medicaid.ohio.gov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5" y="1817640"/>
            <a:ext cx="7126515" cy="854208"/>
          </a:xfrm>
          <a:prstGeom prst="rect">
            <a:avLst/>
          </a:prstGeom>
          <a:noFill/>
        </p:spPr>
        <p:txBody>
          <a:bodyPr wrap="square" rtlCol="0">
            <a:spAutoFit/>
          </a:bodyPr>
          <a:lstStyle/>
          <a:p>
            <a:pPr algn="ctr"/>
            <a:r>
              <a:rPr lang="en-US" sz="4951"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63"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1226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9" y="3244335"/>
            <a:ext cx="4433027" cy="369460"/>
          </a:xfrm>
          <a:prstGeom prst="rect">
            <a:avLst/>
          </a:prstGeom>
          <a:noFill/>
        </p:spPr>
        <p:txBody>
          <a:bodyPr wrap="square" rtlCol="0">
            <a:spAutoFit/>
          </a:bodyPr>
          <a:lstStyle/>
          <a:p>
            <a:pPr algn="ctr"/>
            <a:r>
              <a:rPr lang="en-US" sz="1801" b="0">
                <a:solidFill>
                  <a:srgbClr val="002060"/>
                </a:solidFill>
                <a:latin typeface="+mn-lt"/>
                <a:ea typeface="Open Sans" panose="020B0606030504020204" pitchFamily="34" charset="0"/>
                <a:cs typeface="Open Sans" panose="020B0606030504020204" pitchFamily="34" charset="0"/>
              </a:rPr>
              <a:t>medicaid.ohio.gov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5" y="1817640"/>
            <a:ext cx="7126515" cy="854208"/>
          </a:xfrm>
          <a:prstGeom prst="rect">
            <a:avLst/>
          </a:prstGeom>
          <a:noFill/>
        </p:spPr>
        <p:txBody>
          <a:bodyPr wrap="square" rtlCol="0">
            <a:spAutoFit/>
          </a:bodyPr>
          <a:lstStyle/>
          <a:p>
            <a:pPr algn="ctr"/>
            <a:r>
              <a:rPr lang="en-US" sz="4951"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63"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8303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5" name="Picture 4" descr="A blue text on a black background&#10;&#10;Description automatically generated">
            <a:extLst>
              <a:ext uri="{FF2B5EF4-FFF2-40B4-BE49-F238E27FC236}">
                <a16:creationId xmlns:a16="http://schemas.microsoft.com/office/drawing/2014/main" id="{40C89346-382E-F33C-2DE6-207BC13CC0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9956" y="2513074"/>
            <a:ext cx="6672087" cy="1831852"/>
          </a:xfrm>
          <a:prstGeom prst="rect">
            <a:avLst/>
          </a:prstGeom>
        </p:spPr>
      </p:pic>
    </p:spTree>
    <p:extLst>
      <p:ext uri="{BB962C8B-B14F-4D97-AF65-F5344CB8AC3E}">
        <p14:creationId xmlns:p14="http://schemas.microsoft.com/office/powerpoint/2010/main" val="3630619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lt Content Divider">
    <p:bg>
      <p:bgPr>
        <a:solidFill>
          <a:srgbClr val="0E3F75"/>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a:t>
            </a:fld>
            <a:endParaRPr lang="en-US">
              <a:latin typeface="Arial" charset="0"/>
            </a:endParaRPr>
          </a:p>
        </p:txBody>
      </p:sp>
      <p:sp>
        <p:nvSpPr>
          <p:cNvPr id="8" name="Rectangle 7"/>
          <p:cNvSpPr/>
          <p:nvPr userDrawn="1"/>
        </p:nvSpPr>
        <p:spPr>
          <a:xfrm>
            <a:off x="0" y="1752600"/>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9" name="Rectangle 8"/>
          <p:cNvSpPr/>
          <p:nvPr userDrawn="1"/>
        </p:nvSpPr>
        <p:spPr>
          <a:xfrm>
            <a:off x="0" y="5197475"/>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10" name="Title 1"/>
          <p:cNvSpPr>
            <a:spLocks noGrp="1"/>
          </p:cNvSpPr>
          <p:nvPr>
            <p:ph type="title"/>
          </p:nvPr>
        </p:nvSpPr>
        <p:spPr>
          <a:xfrm>
            <a:off x="203200" y="3276598"/>
            <a:ext cx="11785600" cy="914400"/>
          </a:xfrm>
          <a:prstGeom prst="rect">
            <a:avLst/>
          </a:prstGeom>
        </p:spPr>
        <p:txBody>
          <a:bodyPr/>
          <a:lstStyle>
            <a:lvl1pPr algn="ctr">
              <a:defRPr sz="40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46871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7A7F90D9-B8B5-E38D-6E37-BC495201DF78}"/>
              </a:ext>
            </a:extLst>
          </p:cNvPr>
          <p:cNvSpPr>
            <a:spLocks noGrp="1"/>
          </p:cNvSpPr>
          <p:nvPr>
            <p:ph type="title" hasCustomPrompt="1"/>
          </p:nvPr>
        </p:nvSpPr>
        <p:spPr>
          <a:xfrm>
            <a:off x="381000" y="578495"/>
            <a:ext cx="11430000" cy="1325563"/>
          </a:xfrm>
          <a:prstGeom prst="rect">
            <a:avLst/>
          </a:prstGeom>
        </p:spPr>
        <p:txBody>
          <a:bodyPr anchor="t"/>
          <a:lstStyle>
            <a:lvl1pPr algn="l">
              <a:defRPr>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3" name="Content Placeholder 2">
            <a:extLst>
              <a:ext uri="{FF2B5EF4-FFF2-40B4-BE49-F238E27FC236}">
                <a16:creationId xmlns:a16="http://schemas.microsoft.com/office/drawing/2014/main" id="{99A202D0-8250-5651-7ABF-AA8EA6584FCC}"/>
              </a:ext>
            </a:extLst>
          </p:cNvPr>
          <p:cNvSpPr>
            <a:spLocks noGrp="1"/>
          </p:cNvSpPr>
          <p:nvPr>
            <p:ph idx="1" hasCustomPrompt="1"/>
          </p:nvPr>
        </p:nvSpPr>
        <p:spPr>
          <a:xfrm>
            <a:off x="381000" y="2069465"/>
            <a:ext cx="10515600" cy="4125470"/>
          </a:xfrm>
          <a:prstGeom prst="rect">
            <a:avLst/>
          </a:prstGeom>
        </p:spPr>
        <p:txBody>
          <a:bodyPr/>
          <a:lstStyle>
            <a:lvl1pPr marL="342900" indent="-342900">
              <a:lnSpc>
                <a:spcPct val="120000"/>
              </a:lnSpc>
              <a:spcAft>
                <a:spcPts val="751"/>
              </a:spcAft>
              <a:buClrTx/>
              <a:buFont typeface="Source Sans Pro" panose="020B0503030403020204" pitchFamily="34" charset="0"/>
              <a:buChar char="-"/>
              <a:defRPr>
                <a:latin typeface="Source Sans Pro" panose="020B0503030403020204" pitchFamily="34" charset="0"/>
              </a:defRPr>
            </a:lvl1pPr>
            <a:lvl2pPr>
              <a:spcBef>
                <a:spcPts val="751"/>
              </a:spcBef>
              <a:spcAft>
                <a:spcPts val="601"/>
              </a:spcAft>
              <a:buClrTx/>
              <a:defRPr>
                <a:latin typeface="Source Sans Pro" panose="020B0503030403020204" pitchFamily="34" charset="0"/>
              </a:defRPr>
            </a:lvl2pPr>
            <a:lvl3pPr marL="925785" indent="-171442">
              <a:spcBef>
                <a:spcPts val="751"/>
              </a:spcBef>
              <a:buClrTx/>
              <a:buFont typeface="Courier New" panose="02070309020205020404" pitchFamily="49" charset="0"/>
              <a:buChar char="o"/>
              <a:defRPr>
                <a:latin typeface="Source Sans Pro" panose="020B0503030403020204" pitchFamily="34" charset="0"/>
              </a:defRPr>
            </a:lvl3pPr>
            <a:lvl4pPr>
              <a:spcBef>
                <a:spcPts val="751"/>
              </a:spcBef>
              <a:buClrTx/>
              <a:defRPr>
                <a:latin typeface="Source Sans Pro" panose="020B0503030403020204" pitchFamily="34" charset="0"/>
              </a:defRPr>
            </a:lvl4pPr>
            <a:lvl5pPr>
              <a:spcBef>
                <a:spcPts val="751"/>
              </a:spcBef>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0"/>
            <a:endParaRPr lang="en-US"/>
          </a:p>
        </p:txBody>
      </p:sp>
    </p:spTree>
    <p:extLst>
      <p:ext uri="{BB962C8B-B14F-4D97-AF65-F5344CB8AC3E}">
        <p14:creationId xmlns:p14="http://schemas.microsoft.com/office/powerpoint/2010/main" val="1108254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162732885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E6511AE-A775-4E51-8786-E65C98A18AE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74805" y="6204230"/>
            <a:ext cx="1617906" cy="319943"/>
          </a:xfrm>
          <a:prstGeom prst="rect">
            <a:avLst/>
          </a:prstGeom>
        </p:spPr>
      </p:pic>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accent2"/>
                </a:solidFill>
              </a:defRPr>
            </a:lvl1pPr>
          </a:lstStyle>
          <a:p>
            <a:r>
              <a:rPr lang="en-US"/>
              <a:t>Click to add title</a:t>
            </a:r>
          </a:p>
        </p:txBody>
      </p:sp>
    </p:spTree>
    <p:extLst>
      <p:ext uri="{BB962C8B-B14F-4D97-AF65-F5344CB8AC3E}">
        <p14:creationId xmlns:p14="http://schemas.microsoft.com/office/powerpoint/2010/main" val="39581262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1" y="0"/>
            <a:ext cx="12192000"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bg1"/>
              </a:solidFill>
            </a:endParaRPr>
          </a:p>
        </p:txBody>
      </p:sp>
      <p:pic>
        <p:nvPicPr>
          <p:cNvPr id="11" name="Graphic 10">
            <a:extLst>
              <a:ext uri="{FF2B5EF4-FFF2-40B4-BE49-F238E27FC236}">
                <a16:creationId xmlns:a16="http://schemas.microsoft.com/office/drawing/2014/main" id="{B9908177-2809-4D14-8626-0A08DF04EEC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74805" y="6204230"/>
            <a:ext cx="1617906" cy="319943"/>
          </a:xfrm>
          <a:prstGeom prst="rect">
            <a:avLst/>
          </a:prstGeom>
        </p:spPr>
      </p:pic>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bg1"/>
                </a:solidFill>
              </a:defRPr>
            </a:lvl1pPr>
          </a:lstStyle>
          <a:p>
            <a:r>
              <a:rPr lang="en-US"/>
              <a:t>Click to add title</a:t>
            </a:r>
          </a:p>
        </p:txBody>
      </p:sp>
    </p:spTree>
    <p:extLst>
      <p:ext uri="{BB962C8B-B14F-4D97-AF65-F5344CB8AC3E}">
        <p14:creationId xmlns:p14="http://schemas.microsoft.com/office/powerpoint/2010/main" val="1108101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92000" cy="6858000"/>
          </a:xfrm>
          <a:prstGeom prst="rect">
            <a:avLst/>
          </a:prstGeom>
          <a:solidFill>
            <a:schemeClr val="bg1">
              <a:lumMod val="7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15" name="Text Placeholder 4"/>
          <p:cNvSpPr>
            <a:spLocks noGrp="1"/>
          </p:cNvSpPr>
          <p:nvPr>
            <p:ph type="body" sz="quarter" idx="17" hasCustomPrompt="1"/>
          </p:nvPr>
        </p:nvSpPr>
        <p:spPr>
          <a:xfrm>
            <a:off x="557930" y="3765543"/>
            <a:ext cx="3582950"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
        <p:nvSpPr>
          <p:cNvPr id="2" name="Title 1"/>
          <p:cNvSpPr>
            <a:spLocks noGrp="1"/>
          </p:cNvSpPr>
          <p:nvPr>
            <p:ph type="ctrTitle" hasCustomPrompt="1"/>
          </p:nvPr>
        </p:nvSpPr>
        <p:spPr>
          <a:xfrm>
            <a:off x="557931" y="1516927"/>
            <a:ext cx="4682948" cy="2011680"/>
          </a:xfrm>
        </p:spPr>
        <p:txBody>
          <a:bodyPr rIns="0" anchor="b" anchorCtr="0"/>
          <a:lstStyle>
            <a:lvl1pPr>
              <a:lnSpc>
                <a:spcPct val="90000"/>
              </a:lnSpc>
              <a:defRPr sz="4000">
                <a:solidFill>
                  <a:schemeClr val="bg1"/>
                </a:solidFill>
              </a:defRPr>
            </a:lvl1pPr>
          </a:lstStyle>
          <a:p>
            <a:r>
              <a:rPr lang="en-US"/>
              <a:t>Click to add title</a:t>
            </a:r>
          </a:p>
        </p:txBody>
      </p:sp>
      <p:pic>
        <p:nvPicPr>
          <p:cNvPr id="8" name="Graphic 7">
            <a:extLst>
              <a:ext uri="{FF2B5EF4-FFF2-40B4-BE49-F238E27FC236}">
                <a16:creationId xmlns:a16="http://schemas.microsoft.com/office/drawing/2014/main" id="{DAD85B32-80CC-40DF-850D-58F93AF7A9A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693067" y="6044341"/>
            <a:ext cx="1995199" cy="394553"/>
          </a:xfrm>
          <a:prstGeom prst="rect">
            <a:avLst/>
          </a:prstGeom>
        </p:spPr>
      </p:pic>
    </p:spTree>
    <p:extLst>
      <p:ext uri="{BB962C8B-B14F-4D97-AF65-F5344CB8AC3E}">
        <p14:creationId xmlns:p14="http://schemas.microsoft.com/office/powerpoint/2010/main" val="25415569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818B2AD-BE8B-440A-99E0-0E3B135F07E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3951" y="472170"/>
            <a:ext cx="1617906" cy="319943"/>
          </a:xfrm>
          <a:prstGeom prst="rect">
            <a:avLst/>
          </a:prstGeom>
        </p:spPr>
      </p:pic>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8"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1" name="Subtitle 2">
            <a:extLst>
              <a:ext uri="{FF2B5EF4-FFF2-40B4-BE49-F238E27FC236}">
                <a16:creationId xmlns:a16="http://schemas.microsoft.com/office/drawing/2014/main" id="{92CF9373-AAFA-4754-A372-B47A6FB26F68}"/>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
        <p:nvSpPr>
          <p:cNvPr id="9" name="Title 1">
            <a:extLst>
              <a:ext uri="{FF2B5EF4-FFF2-40B4-BE49-F238E27FC236}">
                <a16:creationId xmlns:a16="http://schemas.microsoft.com/office/drawing/2014/main" id="{C7B46645-5DB5-4EA2-8E9E-C4C9A3DB6989}"/>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bg1"/>
                </a:solidFill>
              </a:defRPr>
            </a:lvl1pPr>
          </a:lstStyle>
          <a:p>
            <a:r>
              <a:rPr lang="en-US"/>
              <a:t>Click to add title</a:t>
            </a:r>
          </a:p>
        </p:txBody>
      </p:sp>
      <p:pic>
        <p:nvPicPr>
          <p:cNvPr id="12" name="Graphic 11">
            <a:extLst>
              <a:ext uri="{FF2B5EF4-FFF2-40B4-BE49-F238E27FC236}">
                <a16:creationId xmlns:a16="http://schemas.microsoft.com/office/drawing/2014/main" id="{B27804AA-F02D-904A-AD3F-A5D57395892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spTree>
    <p:extLst>
      <p:ext uri="{BB962C8B-B14F-4D97-AF65-F5344CB8AC3E}">
        <p14:creationId xmlns:p14="http://schemas.microsoft.com/office/powerpoint/2010/main" val="532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5A4C780-80AC-466E-8B72-54568507686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74805" y="6204230"/>
            <a:ext cx="1617906" cy="319943"/>
          </a:xfrm>
          <a:prstGeom prst="rect">
            <a:avLst/>
          </a:prstGeom>
        </p:spPr>
      </p:pic>
      <p:sp>
        <p:nvSpPr>
          <p:cNvPr id="7"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9" name="Subtitle 2">
            <a:extLst>
              <a:ext uri="{FF2B5EF4-FFF2-40B4-BE49-F238E27FC236}">
                <a16:creationId xmlns:a16="http://schemas.microsoft.com/office/drawing/2014/main" id="{8356AF0F-B4B5-4642-8B1D-6FB4F283BC05}"/>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
        <p:nvSpPr>
          <p:cNvPr id="8" name="Title 1">
            <a:extLst>
              <a:ext uri="{FF2B5EF4-FFF2-40B4-BE49-F238E27FC236}">
                <a16:creationId xmlns:a16="http://schemas.microsoft.com/office/drawing/2014/main" id="{BE17256E-A2A0-4812-8FEF-A5E317147D85}"/>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accent2"/>
                </a:solidFill>
              </a:defRPr>
            </a:lvl1pPr>
          </a:lstStyle>
          <a:p>
            <a:r>
              <a:rPr lang="en-US"/>
              <a:t>Click to add title</a:t>
            </a:r>
          </a:p>
        </p:txBody>
      </p:sp>
    </p:spTree>
    <p:extLst>
      <p:ext uri="{BB962C8B-B14F-4D97-AF65-F5344CB8AC3E}">
        <p14:creationId xmlns:p14="http://schemas.microsoft.com/office/powerpoint/2010/main" val="30028339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22A4EC4-3A3C-47F6-8223-C8EB0CA975E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4734" y="439121"/>
            <a:ext cx="2117200"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6000" y="0"/>
            <a:ext cx="6096001" cy="6858000"/>
          </a:xfrm>
          <a:prstGeom prst="rect">
            <a:avLst/>
          </a:prstGeom>
          <a:solidFill>
            <a:schemeClr val="bg1">
              <a:lumMod val="7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
        <p:nvSpPr>
          <p:cNvPr id="12" name="Text Placeholder 4">
            <a:extLst>
              <a:ext uri="{FF2B5EF4-FFF2-40B4-BE49-F238E27FC236}">
                <a16:creationId xmlns:a16="http://schemas.microsoft.com/office/drawing/2014/main" id="{9DFF007A-F527-4D76-A8EC-8BBA773ED671}"/>
              </a:ext>
            </a:extLst>
          </p:cNvPr>
          <p:cNvSpPr>
            <a:spLocks noGrp="1"/>
          </p:cNvSpPr>
          <p:nvPr>
            <p:ph type="body" sz="quarter" idx="18" hasCustomPrompt="1"/>
          </p:nvPr>
        </p:nvSpPr>
        <p:spPr>
          <a:xfrm>
            <a:off x="557930" y="3886593"/>
            <a:ext cx="3582950"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a:t>Presenter name</a:t>
            </a:r>
          </a:p>
          <a:p>
            <a:pPr lvl="1"/>
            <a:r>
              <a:rPr lang="en-US"/>
              <a:t>Presenter title</a:t>
            </a:r>
          </a:p>
          <a:p>
            <a:pPr lvl="2"/>
            <a:r>
              <a:rPr lang="en-US"/>
              <a:t>Date</a:t>
            </a:r>
          </a:p>
        </p:txBody>
      </p:sp>
      <p:sp>
        <p:nvSpPr>
          <p:cNvPr id="9" name="Title Placeholder 1">
            <a:extLst>
              <a:ext uri="{FF2B5EF4-FFF2-40B4-BE49-F238E27FC236}">
                <a16:creationId xmlns:a16="http://schemas.microsoft.com/office/drawing/2014/main" id="{A52A5FE8-C3AF-440F-8CF8-4D6ED56877C3}"/>
              </a:ext>
            </a:extLst>
          </p:cNvPr>
          <p:cNvSpPr>
            <a:spLocks noGrp="1"/>
          </p:cNvSpPr>
          <p:nvPr>
            <p:ph type="title" hasCustomPrompt="1"/>
          </p:nvPr>
        </p:nvSpPr>
        <p:spPr>
          <a:xfrm>
            <a:off x="557929" y="1325881"/>
            <a:ext cx="4987829" cy="2331747"/>
          </a:xfrm>
          <a:prstGeom prst="rect">
            <a:avLst/>
          </a:prstGeom>
        </p:spPr>
        <p:txBody>
          <a:bodyPr vert="horz" lIns="0" tIns="0" rIns="0" bIns="0" rtlCol="0" anchor="b" anchorCtr="0">
            <a:noAutofit/>
          </a:bodyPr>
          <a:lstStyle>
            <a:lvl1pPr>
              <a:defRPr sz="4000"/>
            </a:lvl1pPr>
          </a:lstStyle>
          <a:p>
            <a:r>
              <a:rPr lang="en-US"/>
              <a:t>Click to edit title</a:t>
            </a:r>
          </a:p>
        </p:txBody>
      </p:sp>
    </p:spTree>
    <p:extLst>
      <p:ext uri="{BB962C8B-B14F-4D97-AF65-F5344CB8AC3E}">
        <p14:creationId xmlns:p14="http://schemas.microsoft.com/office/powerpoint/2010/main" val="7375561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0" name="Graphic 9">
            <a:extLst>
              <a:ext uri="{FF2B5EF4-FFF2-40B4-BE49-F238E27FC236}">
                <a16:creationId xmlns:a16="http://schemas.microsoft.com/office/drawing/2014/main" id="{C21ADD6D-A5D9-4E70-BFCC-6257FC37D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47917" y="6204230"/>
            <a:ext cx="1617906" cy="319943"/>
          </a:xfrm>
          <a:prstGeom prst="rect">
            <a:avLst/>
          </a:prstGeom>
        </p:spPr>
      </p:pic>
      <p:sp>
        <p:nvSpPr>
          <p:cNvPr id="12"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1" name="Title 1">
            <a:extLst>
              <a:ext uri="{FF2B5EF4-FFF2-40B4-BE49-F238E27FC236}">
                <a16:creationId xmlns:a16="http://schemas.microsoft.com/office/drawing/2014/main" id="{CBE5009A-11CC-47A5-932F-BC74682BB042}"/>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bg1"/>
                </a:solidFill>
              </a:defRPr>
            </a:lvl1pPr>
          </a:lstStyle>
          <a:p>
            <a:r>
              <a:rPr lang="en-US"/>
              <a:t>Click to add title</a:t>
            </a:r>
          </a:p>
        </p:txBody>
      </p:sp>
      <p:sp>
        <p:nvSpPr>
          <p:cNvPr id="13" name="Subtitle 2">
            <a:extLst>
              <a:ext uri="{FF2B5EF4-FFF2-40B4-BE49-F238E27FC236}">
                <a16:creationId xmlns:a16="http://schemas.microsoft.com/office/drawing/2014/main" id="{F3D11371-C8EA-4514-A86E-85C08472B5D2}"/>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Tree>
    <p:extLst>
      <p:ext uri="{BB962C8B-B14F-4D97-AF65-F5344CB8AC3E}">
        <p14:creationId xmlns:p14="http://schemas.microsoft.com/office/powerpoint/2010/main" val="2757169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2" name="Graphic 11">
            <a:extLst>
              <a:ext uri="{FF2B5EF4-FFF2-40B4-BE49-F238E27FC236}">
                <a16:creationId xmlns:a16="http://schemas.microsoft.com/office/drawing/2014/main" id="{06475B8F-B8C0-4893-8022-E40A826D2E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89584" y="6204230"/>
            <a:ext cx="1617906" cy="319943"/>
          </a:xfrm>
          <a:prstGeom prst="rect">
            <a:avLst/>
          </a:prstGeom>
        </p:spPr>
      </p:pic>
      <p:sp>
        <p:nvSpPr>
          <p:cNvPr id="10"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3" name="Title 1">
            <a:extLst>
              <a:ext uri="{FF2B5EF4-FFF2-40B4-BE49-F238E27FC236}">
                <a16:creationId xmlns:a16="http://schemas.microsoft.com/office/drawing/2014/main" id="{B6C16638-4EFC-48EF-86DF-0AB84F152371}"/>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bg1"/>
                </a:solidFill>
              </a:defRPr>
            </a:lvl1pPr>
          </a:lstStyle>
          <a:p>
            <a:r>
              <a:rPr lang="en-US"/>
              <a:t>Click to add title</a:t>
            </a:r>
          </a:p>
        </p:txBody>
      </p:sp>
      <p:sp>
        <p:nvSpPr>
          <p:cNvPr id="11" name="Subtitle 2">
            <a:extLst>
              <a:ext uri="{FF2B5EF4-FFF2-40B4-BE49-F238E27FC236}">
                <a16:creationId xmlns:a16="http://schemas.microsoft.com/office/drawing/2014/main" id="{7CC3FC45-9658-4F6F-8E6A-7FDBA811DCBF}"/>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Tree>
    <p:extLst>
      <p:ext uri="{BB962C8B-B14F-4D97-AF65-F5344CB8AC3E}">
        <p14:creationId xmlns:p14="http://schemas.microsoft.com/office/powerpoint/2010/main" val="35164549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6"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pic>
        <p:nvPicPr>
          <p:cNvPr id="11" name="Graphic 10">
            <a:extLst>
              <a:ext uri="{FF2B5EF4-FFF2-40B4-BE49-F238E27FC236}">
                <a16:creationId xmlns:a16="http://schemas.microsoft.com/office/drawing/2014/main" id="{7E48704A-AC67-4DC9-B36E-E4847EA3F5B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47917" y="6204230"/>
            <a:ext cx="1617906" cy="319943"/>
          </a:xfrm>
          <a:prstGeom prst="rect">
            <a:avLst/>
          </a:prstGeom>
        </p:spPr>
      </p:pic>
      <p:sp>
        <p:nvSpPr>
          <p:cNvPr id="12" name="Title 1">
            <a:extLst>
              <a:ext uri="{FF2B5EF4-FFF2-40B4-BE49-F238E27FC236}">
                <a16:creationId xmlns:a16="http://schemas.microsoft.com/office/drawing/2014/main" id="{DEE4A196-0617-4CD0-9E7F-B18A397F30D3}"/>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accent2"/>
                </a:solidFill>
              </a:defRPr>
            </a:lvl1pPr>
          </a:lstStyle>
          <a:p>
            <a:r>
              <a:rPr lang="en-US"/>
              <a:t>Click to add title</a:t>
            </a:r>
          </a:p>
        </p:txBody>
      </p:sp>
      <p:sp>
        <p:nvSpPr>
          <p:cNvPr id="10" name="Subtitle 2">
            <a:extLst>
              <a:ext uri="{FF2B5EF4-FFF2-40B4-BE49-F238E27FC236}">
                <a16:creationId xmlns:a16="http://schemas.microsoft.com/office/drawing/2014/main" id="{6F30C31B-2085-4487-8C9A-08D20BC1EC6C}"/>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Tree>
    <p:extLst>
      <p:ext uri="{BB962C8B-B14F-4D97-AF65-F5344CB8AC3E}">
        <p14:creationId xmlns:p14="http://schemas.microsoft.com/office/powerpoint/2010/main" val="205859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964F8834-38F3-1CA9-44B3-7CA376EE0FF0}"/>
              </a:ext>
            </a:extLst>
          </p:cNvPr>
          <p:cNvSpPr>
            <a:spLocks noGrp="1"/>
          </p:cNvSpPr>
          <p:nvPr>
            <p:ph type="title" hasCustomPrompt="1"/>
          </p:nvPr>
        </p:nvSpPr>
        <p:spPr>
          <a:xfrm>
            <a:off x="381000" y="588655"/>
            <a:ext cx="11430000" cy="1325563"/>
          </a:xfrm>
          <a:prstGeom prst="rect">
            <a:avLst/>
          </a:prstGeom>
        </p:spPr>
        <p:txBody>
          <a:bodyPr anchor="t">
            <a:normAutofit/>
          </a:bodyPr>
          <a:lstStyle>
            <a:lvl1pPr algn="l">
              <a:defRPr sz="3200">
                <a:latin typeface="Sitka Text Semibold" panose="020B0604020202020204" pitchFamily="2"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3" name="Content Placeholder 2">
            <a:extLst>
              <a:ext uri="{FF2B5EF4-FFF2-40B4-BE49-F238E27FC236}">
                <a16:creationId xmlns:a16="http://schemas.microsoft.com/office/drawing/2014/main" id="{ECC4E891-43AB-275F-38EF-49650DE6E3B2}"/>
              </a:ext>
            </a:extLst>
          </p:cNvPr>
          <p:cNvSpPr>
            <a:spLocks noGrp="1"/>
          </p:cNvSpPr>
          <p:nvPr>
            <p:ph sz="half" idx="1" hasCustomPrompt="1"/>
          </p:nvPr>
        </p:nvSpPr>
        <p:spPr>
          <a:xfrm>
            <a:off x="381000" y="2079625"/>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marL="582903" indent="-171442">
              <a:buClrTx/>
              <a:buFont typeface="Arial" panose="020B0604020202020204" pitchFamily="34" charset="0"/>
              <a:buChar char="•"/>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marL="1200091" indent="-171442">
              <a:buClrTx/>
              <a:buFont typeface="Source Sans Pro" panose="020B0503030403020204" pitchFamily="34" charset="0"/>
              <a:buChar char="-"/>
              <a:defRPr>
                <a:latin typeface="Source Sans Pro" panose="020B0503030403020204" pitchFamily="34" charset="0"/>
              </a:defRPr>
            </a:lvl4pPr>
            <a:lvl5pPr marL="1542973" indent="-171442">
              <a:buClrTx/>
              <a:buFont typeface="Source Sans Pro" panose="020B0503030403020204" pitchFamily="34" charset="0"/>
              <a:buChar cha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
        <p:nvSpPr>
          <p:cNvPr id="4" name="Content Placeholder 3">
            <a:extLst>
              <a:ext uri="{FF2B5EF4-FFF2-40B4-BE49-F238E27FC236}">
                <a16:creationId xmlns:a16="http://schemas.microsoft.com/office/drawing/2014/main" id="{F641CB59-8470-B43E-6E63-AEED173C45B3}"/>
              </a:ext>
            </a:extLst>
          </p:cNvPr>
          <p:cNvSpPr>
            <a:spLocks noGrp="1"/>
          </p:cNvSpPr>
          <p:nvPr>
            <p:ph sz="half" idx="2" hasCustomPrompt="1"/>
          </p:nvPr>
        </p:nvSpPr>
        <p:spPr>
          <a:xfrm>
            <a:off x="6096000" y="2079625"/>
            <a:ext cx="5715000"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defRPr>
                <a:latin typeface="Source Sans Pro" panose="020B0503030403020204" pitchFamily="34" charset="0"/>
              </a:defRPr>
            </a:lvl4pPr>
            <a:lvl5pPr marL="1542973" indent="-171442">
              <a:buFont typeface="Courier New" panose="02070309020205020404" pitchFamily="49" charset="0"/>
              <a:buChar char="o"/>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Tree>
    <p:extLst>
      <p:ext uri="{BB962C8B-B14F-4D97-AF65-F5344CB8AC3E}">
        <p14:creationId xmlns:p14="http://schemas.microsoft.com/office/powerpoint/2010/main" val="9240518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6"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pic>
        <p:nvPicPr>
          <p:cNvPr id="11" name="Graphic 10">
            <a:extLst>
              <a:ext uri="{FF2B5EF4-FFF2-40B4-BE49-F238E27FC236}">
                <a16:creationId xmlns:a16="http://schemas.microsoft.com/office/drawing/2014/main" id="{5CC62E2A-1AE3-4C90-AD75-5EEB6C5FDA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89584" y="6204230"/>
            <a:ext cx="1617906" cy="319943"/>
          </a:xfrm>
          <a:prstGeom prst="rect">
            <a:avLst/>
          </a:prstGeom>
        </p:spPr>
      </p:pic>
      <p:sp>
        <p:nvSpPr>
          <p:cNvPr id="12" name="Title 1">
            <a:extLst>
              <a:ext uri="{FF2B5EF4-FFF2-40B4-BE49-F238E27FC236}">
                <a16:creationId xmlns:a16="http://schemas.microsoft.com/office/drawing/2014/main" id="{18EBCD11-F3FA-4388-BABD-CCED1B81D0B2}"/>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accent2"/>
                </a:solidFill>
              </a:defRPr>
            </a:lvl1pPr>
          </a:lstStyle>
          <a:p>
            <a:r>
              <a:rPr lang="en-US"/>
              <a:t>Click to add title</a:t>
            </a:r>
          </a:p>
        </p:txBody>
      </p:sp>
      <p:sp>
        <p:nvSpPr>
          <p:cNvPr id="10" name="Subtitle 2">
            <a:extLst>
              <a:ext uri="{FF2B5EF4-FFF2-40B4-BE49-F238E27FC236}">
                <a16:creationId xmlns:a16="http://schemas.microsoft.com/office/drawing/2014/main" id="{3AEC22FA-A0C3-4EDB-8063-61A280CE2EF7}"/>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Tree>
    <p:extLst>
      <p:ext uri="{BB962C8B-B14F-4D97-AF65-F5344CB8AC3E}">
        <p14:creationId xmlns:p14="http://schemas.microsoft.com/office/powerpoint/2010/main" val="16166028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5A95E4-50A0-4442-B665-9A342851EB0B}"/>
              </a:ext>
            </a:extLst>
          </p:cNvPr>
          <p:cNvSpPr>
            <a:spLocks noGrp="1"/>
          </p:cNvSpPr>
          <p:nvPr>
            <p:ph type="title" hasCustomPrompt="1"/>
          </p:nvPr>
        </p:nvSpPr>
        <p:spPr>
          <a:xfrm>
            <a:off x="557929" y="530351"/>
            <a:ext cx="9667726" cy="713232"/>
          </a:xfrm>
        </p:spPr>
        <p:txBody>
          <a:bodyPr/>
          <a:lstStyle>
            <a:lvl1pPr>
              <a:defRPr sz="4800">
                <a:solidFill>
                  <a:schemeClr val="accent6"/>
                </a:solidFill>
              </a:defRPr>
            </a:lvl1pPr>
          </a:lstStyle>
          <a:p>
            <a:r>
              <a:rPr lang="en-US"/>
              <a:t>Agenda</a:t>
            </a:r>
          </a:p>
        </p:txBody>
      </p:sp>
      <p:sp>
        <p:nvSpPr>
          <p:cNvPr id="5" name="Text Placeholder 4"/>
          <p:cNvSpPr>
            <a:spLocks noGrp="1"/>
          </p:cNvSpPr>
          <p:nvPr>
            <p:ph type="body" sz="quarter" idx="15" hasCustomPrompt="1"/>
          </p:nvPr>
        </p:nvSpPr>
        <p:spPr>
          <a:xfrm>
            <a:off x="557929" y="1755739"/>
            <a:ext cx="8588453" cy="3985305"/>
          </a:xfrm>
        </p:spPr>
        <p:txBody>
          <a:bodyPr/>
          <a:lstStyle>
            <a:lvl1pPr>
              <a:lnSpc>
                <a:spcPct val="100000"/>
              </a:lnSpc>
              <a:spcBef>
                <a:spcPts val="1800"/>
              </a:spcBef>
              <a:spcAft>
                <a:spcPts val="0"/>
              </a:spcAft>
              <a:defRPr sz="1800" b="1">
                <a:solidFill>
                  <a:schemeClr val="tx2"/>
                </a:solidFill>
                <a:latin typeface="+mn-lt"/>
              </a:defRPr>
            </a:lvl1pPr>
            <a:lvl2pPr marL="0" indent="0">
              <a:spcBef>
                <a:spcPts val="0"/>
              </a:spcBef>
              <a:spcAft>
                <a:spcPts val="0"/>
              </a:spcAft>
              <a:buNone/>
              <a:defRPr sz="1300">
                <a:solidFill>
                  <a:schemeClr val="tx2"/>
                </a:solidFill>
                <a:latin typeface="+mn-lt"/>
              </a:defRPr>
            </a:lvl2pPr>
            <a:lvl3pPr marL="177800" indent="-177800">
              <a:spcBef>
                <a:spcPts val="600"/>
              </a:spcBef>
              <a:buFont typeface="Arial" panose="020B0604020202020204" pitchFamily="34" charset="0"/>
              <a:buChar char="•"/>
              <a:defRPr sz="1300" baseline="0">
                <a:latin typeface="+mn-lt"/>
              </a:defRPr>
            </a:lvl3pPr>
            <a:lvl4pPr marL="342900" indent="-165100">
              <a:spcBef>
                <a:spcPts val="600"/>
              </a:spcBef>
              <a:buFont typeface="Arial" panose="020B0604020202020204" pitchFamily="34" charset="0"/>
              <a:buChar char="–"/>
              <a:defRPr sz="1300" baseline="0">
                <a:latin typeface="+mn-lt"/>
              </a:defRPr>
            </a:lvl4pPr>
            <a:lvl5pPr marL="520700" indent="-177800">
              <a:spcBef>
                <a:spcPts val="600"/>
              </a:spcBef>
              <a:buFont typeface="Arial" panose="020B0604020202020204" pitchFamily="34" charset="0"/>
              <a:buChar char="•"/>
              <a:defRPr sz="1300">
                <a:latin typeface="+mn-lt"/>
              </a:defRPr>
            </a:lvl5pPr>
            <a:lvl6pPr marL="685800" indent="-165100">
              <a:spcBef>
                <a:spcPts val="600"/>
              </a:spcBef>
              <a:buFont typeface="Arial" panose="020B0604020202020204" pitchFamily="34" charset="0"/>
              <a:buChar char="–"/>
              <a:defRPr sz="1300" baseline="0">
                <a:latin typeface="+mn-lt"/>
              </a:defRPr>
            </a:lvl6pPr>
            <a:lvl7pPr marL="863600" indent="-177800">
              <a:spcBef>
                <a:spcPts val="600"/>
              </a:spcBef>
              <a:buFont typeface="Arial" panose="020B0604020202020204" pitchFamily="34" charset="0"/>
              <a:buChar char="•"/>
              <a:defRPr sz="1300">
                <a:latin typeface="+mn-lt"/>
              </a:defRPr>
            </a:lvl7pPr>
            <a:lvl8pPr marL="1028700" indent="-165100">
              <a:spcBef>
                <a:spcPts val="600"/>
              </a:spcBef>
              <a:buFont typeface="Arial" panose="020B0604020202020204" pitchFamily="34" charset="0"/>
              <a:buChar char="–"/>
              <a:defRPr sz="1300">
                <a:latin typeface="+mn-lt"/>
              </a:defRPr>
            </a:lvl8pPr>
            <a:lvl9pPr marL="1206500" indent="-177800">
              <a:spcBef>
                <a:spcPts val="600"/>
              </a:spcBef>
              <a:buFont typeface="Arial" panose="020B0604020202020204" pitchFamily="34" charset="0"/>
              <a:buChar char="•"/>
              <a:defRPr sz="1300" baseline="0">
                <a:latin typeface="+mn-lt"/>
              </a:defRPr>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26014470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61DB31-BA0E-469A-88AC-4C37BFB0BE7E}"/>
              </a:ext>
            </a:extLst>
          </p:cNvPr>
          <p:cNvSpPr>
            <a:spLocks noGrp="1"/>
          </p:cNvSpPr>
          <p:nvPr>
            <p:ph type="title" hasCustomPrompt="1"/>
          </p:nvPr>
        </p:nvSpPr>
        <p:spPr>
          <a:xfrm>
            <a:off x="557929" y="530351"/>
            <a:ext cx="9667726" cy="713232"/>
          </a:xfrm>
        </p:spPr>
        <p:txBody>
          <a:bodyPr/>
          <a:lstStyle>
            <a:lvl1pPr>
              <a:defRPr sz="4800">
                <a:solidFill>
                  <a:schemeClr val="accent6"/>
                </a:solidFill>
              </a:defRPr>
            </a:lvl1pPr>
          </a:lstStyle>
          <a:p>
            <a:r>
              <a:rPr lang="en-US"/>
              <a:t>Agenda</a:t>
            </a:r>
          </a:p>
        </p:txBody>
      </p:sp>
      <p:sp>
        <p:nvSpPr>
          <p:cNvPr id="4"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652" y="1756549"/>
            <a:ext cx="3914652"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
        <p:nvSpPr>
          <p:cNvPr id="6"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3091" y="1756549"/>
            <a:ext cx="3912531"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Tree>
    <p:extLst>
      <p:ext uri="{BB962C8B-B14F-4D97-AF65-F5344CB8AC3E}">
        <p14:creationId xmlns:p14="http://schemas.microsoft.com/office/powerpoint/2010/main" val="6751121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a:defRPr sz="3200" b="1">
                <a:solidFill>
                  <a:schemeClr val="bg1"/>
                </a:solidFill>
                <a:latin typeface="+mj-lt"/>
              </a:defRPr>
            </a:lvl1pPr>
          </a:lstStyle>
          <a:p>
            <a:r>
              <a:rPr lang="en-US"/>
              <a:t>Click to edit title for divider</a:t>
            </a:r>
          </a:p>
        </p:txBody>
      </p:sp>
    </p:spTree>
    <p:extLst>
      <p:ext uri="{BB962C8B-B14F-4D97-AF65-F5344CB8AC3E}">
        <p14:creationId xmlns:p14="http://schemas.microsoft.com/office/powerpoint/2010/main" val="1834879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36327726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23056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67532"/>
            <a:ext cx="8588453"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3738480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67532"/>
            <a:ext cx="8588453" cy="3977640"/>
          </a:xfrm>
        </p:spPr>
        <p:txBody>
          <a:bodyPr/>
          <a:lstStyle>
            <a:lvl1pPr>
              <a:lnSpc>
                <a:spcPct val="100000"/>
              </a:lnSpc>
              <a:buClr>
                <a:schemeClr val="tx1"/>
              </a:buClr>
              <a:defRPr sz="1800" b="1" cap="none" baseline="0">
                <a:solidFill>
                  <a:schemeClr val="tx2"/>
                </a:solidFill>
                <a:latin typeface="+mn-lt"/>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687388"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solidFill>
                  <a:schemeClr val="tx2"/>
                </a:solidFill>
              </a:defRPr>
            </a:lvl7pPr>
            <a:lvl8pPr marL="1031875" indent="-171450">
              <a:buFont typeface="Arial" panose="020B0604020202020204" pitchFamily="34" charset="0"/>
              <a:buChar char="–"/>
              <a:defRPr sz="1300">
                <a:solidFill>
                  <a:schemeClr val="tx2"/>
                </a:solidFill>
              </a:defRPr>
            </a:lvl8pPr>
            <a:lvl9pPr marL="1203325" indent="-171450">
              <a:buFont typeface="Arial" panose="020B0604020202020204" pitchFamily="34" charset="0"/>
              <a:buChar char="•"/>
              <a:defRPr sz="1300" baseline="0">
                <a:solidFill>
                  <a:schemeClr val="tx2"/>
                </a:solidFill>
              </a:defRPr>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pic>
        <p:nvPicPr>
          <p:cNvPr id="5" name="Picture 4" descr="A black background with blue and purple letters&#10;&#10;Description automatically generated">
            <a:extLst>
              <a:ext uri="{FF2B5EF4-FFF2-40B4-BE49-F238E27FC236}">
                <a16:creationId xmlns:a16="http://schemas.microsoft.com/office/drawing/2014/main" id="{7EFAA4DE-BF75-38F0-08FF-DF505C043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5655" y="6327649"/>
            <a:ext cx="1743468" cy="377958"/>
          </a:xfrm>
          <a:prstGeom prst="rect">
            <a:avLst/>
          </a:prstGeom>
        </p:spPr>
      </p:pic>
    </p:spTree>
    <p:extLst>
      <p:ext uri="{BB962C8B-B14F-4D97-AF65-F5344CB8AC3E}">
        <p14:creationId xmlns:p14="http://schemas.microsoft.com/office/powerpoint/2010/main" val="19342423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two-column layout</a:t>
            </a:r>
          </a:p>
        </p:txBody>
      </p:sp>
      <p:sp>
        <p:nvSpPr>
          <p:cNvPr id="3" name="Content Placeholder 2"/>
          <p:cNvSpPr>
            <a:spLocks noGrp="1"/>
          </p:cNvSpPr>
          <p:nvPr>
            <p:ph sz="half" idx="1" hasCustomPrompt="1"/>
          </p:nvPr>
        </p:nvSpPr>
        <p:spPr bwMode="gray">
          <a:xfrm>
            <a:off x="557929" y="1767532"/>
            <a:ext cx="5238478"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5" name="Content Placeholder 2"/>
          <p:cNvSpPr>
            <a:spLocks noGrp="1"/>
          </p:cNvSpPr>
          <p:nvPr>
            <p:ph sz="half" idx="10" hasCustomPrompt="1"/>
          </p:nvPr>
        </p:nvSpPr>
        <p:spPr bwMode="gray">
          <a:xfrm>
            <a:off x="6384175" y="1767532"/>
            <a:ext cx="5238478"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4242428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three-column layout</a:t>
            </a:r>
          </a:p>
        </p:txBody>
      </p:sp>
      <p:sp>
        <p:nvSpPr>
          <p:cNvPr id="3" name="Content Placeholder 2"/>
          <p:cNvSpPr>
            <a:spLocks noGrp="1"/>
          </p:cNvSpPr>
          <p:nvPr>
            <p:ph sz="half" idx="1" hasCustomPrompt="1"/>
          </p:nvPr>
        </p:nvSpPr>
        <p:spPr bwMode="gray">
          <a:xfrm>
            <a:off x="557930" y="1764792"/>
            <a:ext cx="3434085"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6" name="Content Placeholder 2"/>
          <p:cNvSpPr>
            <a:spLocks noGrp="1"/>
          </p:cNvSpPr>
          <p:nvPr>
            <p:ph sz="half" idx="10" hasCustomPrompt="1"/>
          </p:nvPr>
        </p:nvSpPr>
        <p:spPr bwMode="gray">
          <a:xfrm>
            <a:off x="4371971" y="1764792"/>
            <a:ext cx="3434085"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1" hasCustomPrompt="1"/>
          </p:nvPr>
        </p:nvSpPr>
        <p:spPr bwMode="gray">
          <a:xfrm>
            <a:off x="8186012" y="1764792"/>
            <a:ext cx="3434085"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166560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964F8834-38F3-1CA9-44B3-7CA376EE0FF0}"/>
              </a:ext>
            </a:extLst>
          </p:cNvPr>
          <p:cNvSpPr>
            <a:spLocks noGrp="1"/>
          </p:cNvSpPr>
          <p:nvPr>
            <p:ph type="title" hasCustomPrompt="1"/>
          </p:nvPr>
        </p:nvSpPr>
        <p:spPr>
          <a:xfrm>
            <a:off x="381000" y="588655"/>
            <a:ext cx="11430000" cy="1325563"/>
          </a:xfrm>
          <a:prstGeom prst="rect">
            <a:avLst/>
          </a:prstGeom>
        </p:spPr>
        <p:txBody>
          <a:bodyPr anchor="t"/>
          <a:lstStyle>
            <a:lvl1pPr algn="l">
              <a:defRPr>
                <a:latin typeface="Source Sans Pro SemiBold" panose="020B0603030403020204" pitchFamily="34" charset="0"/>
              </a:defRPr>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3" name="Content Placeholder 2">
            <a:extLst>
              <a:ext uri="{FF2B5EF4-FFF2-40B4-BE49-F238E27FC236}">
                <a16:creationId xmlns:a16="http://schemas.microsoft.com/office/drawing/2014/main" id="{ECC4E891-43AB-275F-38EF-49650DE6E3B2}"/>
              </a:ext>
            </a:extLst>
          </p:cNvPr>
          <p:cNvSpPr>
            <a:spLocks noGrp="1"/>
          </p:cNvSpPr>
          <p:nvPr>
            <p:ph sz="half" idx="1" hasCustomPrompt="1"/>
          </p:nvPr>
        </p:nvSpPr>
        <p:spPr>
          <a:xfrm>
            <a:off x="381000" y="2079625"/>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buClrTx/>
              <a:defRPr>
                <a:latin typeface="Source Sans Pro" panose="020B0503030403020204" pitchFamily="34" charset="0"/>
              </a:defRPr>
            </a:lvl4pPr>
            <a:lvl5pPr>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
        <p:nvSpPr>
          <p:cNvPr id="5" name="Content Placeholder 2">
            <a:extLst>
              <a:ext uri="{FF2B5EF4-FFF2-40B4-BE49-F238E27FC236}">
                <a16:creationId xmlns:a16="http://schemas.microsoft.com/office/drawing/2014/main" id="{CC18B289-FB2A-433A-1969-CB0978793A5B}"/>
              </a:ext>
            </a:extLst>
          </p:cNvPr>
          <p:cNvSpPr>
            <a:spLocks noGrp="1"/>
          </p:cNvSpPr>
          <p:nvPr>
            <p:ph sz="half" idx="15" hasCustomPrompt="1"/>
          </p:nvPr>
        </p:nvSpPr>
        <p:spPr>
          <a:xfrm>
            <a:off x="6096000" y="2079624"/>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buClrTx/>
              <a:defRPr>
                <a:latin typeface="Source Sans Pro" panose="020B0503030403020204" pitchFamily="34" charset="0"/>
              </a:defRPr>
            </a:lvl4pPr>
            <a:lvl5pPr>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Tree>
    <p:extLst>
      <p:ext uri="{BB962C8B-B14F-4D97-AF65-F5344CB8AC3E}">
        <p14:creationId xmlns:p14="http://schemas.microsoft.com/office/powerpoint/2010/main" val="1511184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four-column layout</a:t>
            </a:r>
          </a:p>
        </p:txBody>
      </p:sp>
      <p:sp>
        <p:nvSpPr>
          <p:cNvPr id="3" name="Content Placeholder 2"/>
          <p:cNvSpPr>
            <a:spLocks noGrp="1"/>
          </p:cNvSpPr>
          <p:nvPr>
            <p:ph sz="half" idx="1" hasCustomPrompt="1"/>
          </p:nvPr>
        </p:nvSpPr>
        <p:spPr bwMode="gray">
          <a:xfrm>
            <a:off x="557929" y="1764792"/>
            <a:ext cx="2506109"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0" hasCustomPrompt="1"/>
          </p:nvPr>
        </p:nvSpPr>
        <p:spPr bwMode="gray">
          <a:xfrm>
            <a:off x="3411600" y="1764792"/>
            <a:ext cx="2506109"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8" name="Content Placeholder 2"/>
          <p:cNvSpPr>
            <a:spLocks noGrp="1"/>
          </p:cNvSpPr>
          <p:nvPr>
            <p:ph sz="half" idx="11" hasCustomPrompt="1"/>
          </p:nvPr>
        </p:nvSpPr>
        <p:spPr bwMode="gray">
          <a:xfrm>
            <a:off x="6256125" y="1764792"/>
            <a:ext cx="2506109"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9" name="Content Placeholder 2"/>
          <p:cNvSpPr>
            <a:spLocks noGrp="1"/>
          </p:cNvSpPr>
          <p:nvPr>
            <p:ph sz="half" idx="12" hasCustomPrompt="1"/>
          </p:nvPr>
        </p:nvSpPr>
        <p:spPr bwMode="gray">
          <a:xfrm>
            <a:off x="9100650" y="1764792"/>
            <a:ext cx="2506109"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6212476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five-column journey layout</a:t>
            </a:r>
          </a:p>
        </p:txBody>
      </p:sp>
      <p:sp>
        <p:nvSpPr>
          <p:cNvPr id="8" name="Content Placeholder 2"/>
          <p:cNvSpPr>
            <a:spLocks noGrp="1"/>
          </p:cNvSpPr>
          <p:nvPr>
            <p:ph sz="half" idx="1" hasCustomPrompt="1"/>
          </p:nvPr>
        </p:nvSpPr>
        <p:spPr bwMode="gray">
          <a:xfrm>
            <a:off x="1064941"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9" name="Content Placeholder 2"/>
          <p:cNvSpPr>
            <a:spLocks noGrp="1"/>
          </p:cNvSpPr>
          <p:nvPr>
            <p:ph sz="half" idx="10" hasCustomPrompt="1"/>
          </p:nvPr>
        </p:nvSpPr>
        <p:spPr bwMode="gray">
          <a:xfrm>
            <a:off x="3153647"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1" name="Content Placeholder 2"/>
          <p:cNvSpPr>
            <a:spLocks noGrp="1"/>
          </p:cNvSpPr>
          <p:nvPr>
            <p:ph sz="half" idx="11" hasCustomPrompt="1"/>
          </p:nvPr>
        </p:nvSpPr>
        <p:spPr bwMode="gray">
          <a:xfrm>
            <a:off x="5242353"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2" name="Content Placeholder 2"/>
          <p:cNvSpPr>
            <a:spLocks noGrp="1"/>
          </p:cNvSpPr>
          <p:nvPr>
            <p:ph sz="half" idx="12" hasCustomPrompt="1"/>
          </p:nvPr>
        </p:nvSpPr>
        <p:spPr bwMode="gray">
          <a:xfrm>
            <a:off x="7331059"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4" name="Content Placeholder 2"/>
          <p:cNvSpPr>
            <a:spLocks noGrp="1"/>
          </p:cNvSpPr>
          <p:nvPr>
            <p:ph sz="half" idx="13" hasCustomPrompt="1"/>
          </p:nvPr>
        </p:nvSpPr>
        <p:spPr bwMode="gray">
          <a:xfrm>
            <a:off x="9419765"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Tree>
    <p:extLst>
      <p:ext uri="{BB962C8B-B14F-4D97-AF65-F5344CB8AC3E}">
        <p14:creationId xmlns:p14="http://schemas.microsoft.com/office/powerpoint/2010/main" val="4412817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70035" y="1752601"/>
            <a:ext cx="9051932"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6497843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with text layout</a:t>
            </a:r>
          </a:p>
        </p:txBody>
      </p:sp>
      <p:sp>
        <p:nvSpPr>
          <p:cNvPr id="13" name="Content Placeholder 2"/>
          <p:cNvSpPr>
            <a:spLocks noGrp="1"/>
          </p:cNvSpPr>
          <p:nvPr>
            <p:ph idx="1" hasCustomPrompt="1"/>
          </p:nvPr>
        </p:nvSpPr>
        <p:spPr bwMode="gray">
          <a:xfrm>
            <a:off x="557928" y="1767531"/>
            <a:ext cx="3439040" cy="297180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None/>
              <a:defRPr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7653" y="1764793"/>
            <a:ext cx="7174286" cy="2975735"/>
          </a:xfrm>
        </p:spPr>
        <p:txBody>
          <a:bodyPr>
            <a:noAutofit/>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0542841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comparison slide</a:t>
            </a:r>
          </a:p>
        </p:txBody>
      </p:sp>
      <p:sp>
        <p:nvSpPr>
          <p:cNvPr id="15" name="Content Placeholder 3"/>
          <p:cNvSpPr>
            <a:spLocks noGrp="1"/>
          </p:cNvSpPr>
          <p:nvPr>
            <p:ph sz="half" idx="2" hasCustomPrompt="1"/>
          </p:nvPr>
        </p:nvSpPr>
        <p:spPr>
          <a:xfrm>
            <a:off x="1253474" y="3718012"/>
            <a:ext cx="3493918" cy="2023033"/>
          </a:xfrm>
          <a:noFill/>
        </p:spPr>
        <p:txBody>
          <a:bodyPr lIns="0" tIns="0" rIns="0" bIns="0"/>
          <a:lstStyle>
            <a:lvl1pPr marL="0" indent="0" algn="ctr">
              <a:lnSpc>
                <a:spcPct val="100000"/>
              </a:lnSpc>
              <a:spcBef>
                <a:spcPts val="1200"/>
              </a:spcBef>
              <a:buClrTx/>
              <a:buFont typeface="Arial"/>
              <a:buNone/>
              <a:defRPr sz="1800" b="1">
                <a:solidFill>
                  <a:schemeClr val="tx2"/>
                </a:solidFill>
                <a:latin typeface="+mn-lt"/>
              </a:defRPr>
            </a:lvl1pPr>
            <a:lvl2pPr marL="0" indent="0" algn="ctr">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a:t>Header</a:t>
            </a:r>
          </a:p>
          <a:p>
            <a:pPr lvl="1"/>
            <a:r>
              <a:rPr lang="en-US"/>
              <a:t>First-level</a:t>
            </a:r>
          </a:p>
        </p:txBody>
      </p:sp>
      <p:sp>
        <p:nvSpPr>
          <p:cNvPr id="11" name="Rectangle 10">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16" name="Content Placeholder 5"/>
          <p:cNvSpPr>
            <a:spLocks noGrp="1"/>
          </p:cNvSpPr>
          <p:nvPr>
            <p:ph sz="quarter" idx="4" hasCustomPrompt="1"/>
          </p:nvPr>
        </p:nvSpPr>
        <p:spPr>
          <a:xfrm>
            <a:off x="7380297" y="3718012"/>
            <a:ext cx="3493918" cy="2023033"/>
          </a:xfrm>
          <a:noFill/>
        </p:spPr>
        <p:txBody>
          <a:bodyPr lIns="0" tIns="0" rIns="0" bIns="0"/>
          <a:lstStyle>
            <a:lvl1pPr marL="0" indent="0" algn="ctr">
              <a:lnSpc>
                <a:spcPct val="100000"/>
              </a:lnSpc>
              <a:spcBef>
                <a:spcPts val="1200"/>
              </a:spcBef>
              <a:buClrTx/>
              <a:buFont typeface="Arial"/>
              <a:buNone/>
              <a:defRPr sz="1800" b="1">
                <a:solidFill>
                  <a:schemeClr val="bg1"/>
                </a:solidFill>
                <a:latin typeface="+mn-lt"/>
              </a:defRPr>
            </a:lvl1pPr>
            <a:lvl2pPr marL="0" indent="0" algn="ctr">
              <a:spcBef>
                <a:spcPts val="1200"/>
              </a:spcBef>
              <a:buClrTx/>
              <a:buFontTx/>
              <a:buNone/>
              <a:defRPr sz="1500">
                <a:solidFill>
                  <a:schemeClr val="bg1"/>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a:t>Header</a:t>
            </a:r>
          </a:p>
          <a:p>
            <a:pPr lvl="1"/>
            <a:r>
              <a:rPr lang="en-US"/>
              <a:t>First-level</a:t>
            </a:r>
          </a:p>
        </p:txBody>
      </p:sp>
      <p:pic>
        <p:nvPicPr>
          <p:cNvPr id="7" name="Graphic 6">
            <a:extLst>
              <a:ext uri="{FF2B5EF4-FFF2-40B4-BE49-F238E27FC236}">
                <a16:creationId xmlns:a16="http://schemas.microsoft.com/office/drawing/2014/main" id="{34DACD69-8AD5-4975-AB47-A6635CCD796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23946907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430E9904-95CA-4355-B234-1DDA8EC1512E}"/>
              </a:ext>
            </a:extLst>
          </p:cNvPr>
          <p:cNvSpPr>
            <a:spLocks noGrp="1"/>
          </p:cNvSpPr>
          <p:nvPr>
            <p:ph type="title" hasCustomPrompt="1"/>
          </p:nvPr>
        </p:nvSpPr>
        <p:spPr>
          <a:xfrm>
            <a:off x="588393" y="1"/>
            <a:ext cx="2959073" cy="6425581"/>
          </a:xfrm>
        </p:spPr>
        <p:txBody>
          <a:bodyPr anchor="ctr"/>
          <a:lstStyle>
            <a:lvl1pPr>
              <a:defRPr>
                <a:solidFill>
                  <a:schemeClr val="tx2"/>
                </a:solidFill>
              </a:defRPr>
            </a:lvl1pPr>
          </a:lstStyle>
          <a:p>
            <a:r>
              <a:rPr lang="en-US"/>
              <a:t>Click to add </a:t>
            </a:r>
            <a:br>
              <a:rPr lang="en-US"/>
            </a:br>
            <a:r>
              <a:rPr lang="en-US"/>
              <a:t>title here for comparison slide</a:t>
            </a:r>
          </a:p>
        </p:txBody>
      </p:sp>
      <p:sp>
        <p:nvSpPr>
          <p:cNvPr id="27" name="Rectangle 26">
            <a:extLst>
              <a:ext uri="{FF2B5EF4-FFF2-40B4-BE49-F238E27FC236}">
                <a16:creationId xmlns:a16="http://schemas.microsoft.com/office/drawing/2014/main" id="{CFACB8A6-3813-48D2-B8CE-038DD1E42B32}"/>
              </a:ext>
            </a:extLst>
          </p:cNvPr>
          <p:cNvSpPr/>
          <p:nvPr userDrawn="1"/>
        </p:nvSpPr>
        <p:spPr>
          <a:xfrm>
            <a:off x="218718" y="6241774"/>
            <a:ext cx="5587246" cy="616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3" name="Rectangle 22">
            <a:extLst>
              <a:ext uri="{FF2B5EF4-FFF2-40B4-BE49-F238E27FC236}">
                <a16:creationId xmlns:a16="http://schemas.microsoft.com/office/drawing/2014/main" id="{B5FE79D5-35B2-49F2-B15D-DA1A165F3786}"/>
              </a:ext>
            </a:extLst>
          </p:cNvPr>
          <p:cNvSpPr/>
          <p:nvPr userDrawn="1"/>
        </p:nvSpPr>
        <p:spPr>
          <a:xfrm>
            <a:off x="4062895" y="0"/>
            <a:ext cx="4058151"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21046" y="0"/>
            <a:ext cx="40709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1" name="Content Placeholder 3">
            <a:extLst>
              <a:ext uri="{FF2B5EF4-FFF2-40B4-BE49-F238E27FC236}">
                <a16:creationId xmlns:a16="http://schemas.microsoft.com/office/drawing/2014/main" id="{3E63A43E-9184-464B-AD62-08609C3C2EFC}"/>
              </a:ext>
            </a:extLst>
          </p:cNvPr>
          <p:cNvSpPr>
            <a:spLocks noGrp="1"/>
          </p:cNvSpPr>
          <p:nvPr>
            <p:ph sz="half" idx="2" hasCustomPrompt="1"/>
          </p:nvPr>
        </p:nvSpPr>
        <p:spPr bwMode="gray">
          <a:xfrm>
            <a:off x="4907514" y="2971853"/>
            <a:ext cx="2368913" cy="2592183"/>
          </a:xfrm>
        </p:spPr>
        <p:txBody>
          <a:bodyPr vert="horz" lIns="0" tIns="0" rIns="0" bIns="0" rtlCol="0">
            <a:noAutofit/>
          </a:bodyPr>
          <a:lstStyle>
            <a:lvl1pPr algn="ctr">
              <a:lnSpc>
                <a:spcPct val="100000"/>
              </a:lnSpc>
              <a:buClrTx/>
              <a:defRPr lang="en-US" sz="1800" b="1" kern="1200" cap="none" baseline="0" dirty="0">
                <a:solidFill>
                  <a:schemeClr val="tx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a:t>Header</a:t>
            </a:r>
          </a:p>
          <a:p>
            <a:pPr lvl="1"/>
            <a:r>
              <a:rPr lang="en-US"/>
              <a:t>First-level</a:t>
            </a:r>
          </a:p>
        </p:txBody>
      </p:sp>
      <p:sp>
        <p:nvSpPr>
          <p:cNvPr id="24" name="Content Placeholder 3">
            <a:extLst>
              <a:ext uri="{FF2B5EF4-FFF2-40B4-BE49-F238E27FC236}">
                <a16:creationId xmlns:a16="http://schemas.microsoft.com/office/drawing/2014/main" id="{6C89E4A5-6F21-4ECD-BCA6-5B29AF1FC1C0}"/>
              </a:ext>
            </a:extLst>
          </p:cNvPr>
          <p:cNvSpPr>
            <a:spLocks noGrp="1"/>
          </p:cNvSpPr>
          <p:nvPr>
            <p:ph sz="half" idx="18" hasCustomPrompt="1"/>
          </p:nvPr>
        </p:nvSpPr>
        <p:spPr bwMode="gray">
          <a:xfrm>
            <a:off x="8972065" y="2971853"/>
            <a:ext cx="2368913" cy="2592183"/>
          </a:xfrm>
        </p:spPr>
        <p:txBody>
          <a:bodyPr vert="horz" lIns="0" tIns="0" rIns="0" bIns="0" rtlCol="0">
            <a:noAutofit/>
          </a:bodyPr>
          <a:lstStyle>
            <a:lvl1pPr algn="ctr">
              <a:lnSpc>
                <a:spcPct val="100000"/>
              </a:lnSpc>
              <a:buClrTx/>
              <a:defRPr lang="en-US" sz="1800" b="1" cap="none" baseline="0" dirty="0" smtClean="0">
                <a:solidFill>
                  <a:schemeClr val="bg1"/>
                </a:solidFill>
                <a:latin typeface="+mn-lt"/>
              </a:defRPr>
            </a:lvl1pPr>
            <a:lvl2pPr marL="0" indent="0" algn="ctr">
              <a:spcBef>
                <a:spcPts val="1800"/>
              </a:spcBef>
              <a:buClrTx/>
              <a:buFontTx/>
              <a:buNone/>
              <a:defRPr lang="en-US" sz="1500" dirty="0" smtClean="0">
                <a:solidFill>
                  <a:schemeClr val="bg1"/>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Header</a:t>
            </a:r>
          </a:p>
          <a:p>
            <a:pPr lvl="1"/>
            <a:r>
              <a:rPr lang="en-US"/>
              <a:t>First-level</a:t>
            </a:r>
          </a:p>
        </p:txBody>
      </p:sp>
      <p:sp>
        <p:nvSpPr>
          <p:cNvPr id="12" name="Content Placeholder 8">
            <a:extLst>
              <a:ext uri="{FF2B5EF4-FFF2-40B4-BE49-F238E27FC236}">
                <a16:creationId xmlns:a16="http://schemas.microsoft.com/office/drawing/2014/main" id="{B85E3D7A-E4BF-4A7D-9F9D-FA3F7C08C1B5}"/>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7C12D33-4DA3-44B4-89CC-DF923CD99418}"/>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tx2"/>
                </a:solidFill>
              </a:rPr>
              <a:t>©2022 Aetna Inc.</a:t>
            </a:r>
          </a:p>
        </p:txBody>
      </p:sp>
      <p:pic>
        <p:nvPicPr>
          <p:cNvPr id="11" name="Graphic 10">
            <a:extLst>
              <a:ext uri="{FF2B5EF4-FFF2-40B4-BE49-F238E27FC236}">
                <a16:creationId xmlns:a16="http://schemas.microsoft.com/office/drawing/2014/main" id="{3A200E09-15FE-4BFC-98F3-EDF73D4F45A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10516038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557929" y="1765300"/>
            <a:ext cx="4884168"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600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pic>
        <p:nvPicPr>
          <p:cNvPr id="5" name="Graphic 4">
            <a:extLst>
              <a:ext uri="{FF2B5EF4-FFF2-40B4-BE49-F238E27FC236}">
                <a16:creationId xmlns:a16="http://schemas.microsoft.com/office/drawing/2014/main" id="{666EA0DF-F886-4CC9-B5FB-7E5F20F2D3C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13427001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6740693" y="1765300"/>
            <a:ext cx="4884168"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
        <p:nvSpPr>
          <p:cNvPr id="5" name="Content Placeholder 8">
            <a:extLst>
              <a:ext uri="{FF2B5EF4-FFF2-40B4-BE49-F238E27FC236}">
                <a16:creationId xmlns:a16="http://schemas.microsoft.com/office/drawing/2014/main" id="{3AE98730-9299-44AA-A63E-FDE64F3846E4}"/>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FB43D88-C089-4B51-9269-37A1F89F0242}"/>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tx2"/>
                </a:solidFill>
              </a:rPr>
              <a:t>©2022 Aetna Inc.</a:t>
            </a:r>
          </a:p>
        </p:txBody>
      </p:sp>
    </p:spTree>
    <p:extLst>
      <p:ext uri="{BB962C8B-B14F-4D97-AF65-F5344CB8AC3E}">
        <p14:creationId xmlns:p14="http://schemas.microsoft.com/office/powerpoint/2010/main" val="21119318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557929" y="1767532"/>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8" name="Rectangle 7">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pic>
        <p:nvPicPr>
          <p:cNvPr id="7" name="Graphic 6">
            <a:extLst>
              <a:ext uri="{FF2B5EF4-FFF2-40B4-BE49-F238E27FC236}">
                <a16:creationId xmlns:a16="http://schemas.microsoft.com/office/drawing/2014/main" id="{4BD54685-DA3E-4475-9E14-84E4A5E7A3F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7017866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6740693" y="1765300"/>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1"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8" name="Content Placeholder 8">
            <a:extLst>
              <a:ext uri="{FF2B5EF4-FFF2-40B4-BE49-F238E27FC236}">
                <a16:creationId xmlns:a16="http://schemas.microsoft.com/office/drawing/2014/main" id="{D74CD6E0-706F-4864-8E7F-5B2C2BAE21FA}"/>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bg1"/>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bg1"/>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67AB6A1-5D85-4EC0-A353-F24B3707E18B}"/>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bg1"/>
                </a:solidFill>
              </a:rPr>
              <a:t>©2022 Aetna Inc.</a:t>
            </a:r>
          </a:p>
        </p:txBody>
      </p:sp>
    </p:spTree>
    <p:extLst>
      <p:ext uri="{BB962C8B-B14F-4D97-AF65-F5344CB8AC3E}">
        <p14:creationId xmlns:p14="http://schemas.microsoft.com/office/powerpoint/2010/main" val="326349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420547" y="559098"/>
            <a:ext cx="11430000" cy="982861"/>
          </a:xfrm>
        </p:spPr>
        <p:txBody>
          <a:bodyPr/>
          <a:lstStyle>
            <a:lvl1pPr>
              <a:defRPr cap="all" baseline="0"/>
            </a:lvl1p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420547" y="2008683"/>
            <a:ext cx="9878336" cy="3687268"/>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ea typeface="Open Sans" panose="020B0606030504020204" pitchFamily="34" charset="0"/>
                <a:cs typeface="Open Sans" panose="020B0606030504020204" pitchFamily="34" charset="0"/>
              </a:defRPr>
            </a:lvl1pPr>
            <a:lvl2pPr marL="41146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420547"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4160880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and Infographic Righ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272A0B-3F66-4BE5-ABC2-DBBCAA26670E}"/>
              </a:ext>
            </a:extLst>
          </p:cNvPr>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text and infographic</a:t>
            </a:r>
          </a:p>
        </p:txBody>
      </p:sp>
      <p:sp>
        <p:nvSpPr>
          <p:cNvPr id="4" name="Content Placeholder 2">
            <a:extLst>
              <a:ext uri="{FF2B5EF4-FFF2-40B4-BE49-F238E27FC236}">
                <a16:creationId xmlns:a16="http://schemas.microsoft.com/office/drawing/2014/main" id="{1964CD8D-F9FC-4E28-9F6A-6AB51FF354D5}"/>
              </a:ext>
            </a:extLst>
          </p:cNvPr>
          <p:cNvSpPr>
            <a:spLocks noGrp="1"/>
          </p:cNvSpPr>
          <p:nvPr>
            <p:ph idx="1" hasCustomPrompt="1"/>
          </p:nvPr>
        </p:nvSpPr>
        <p:spPr bwMode="gray">
          <a:xfrm>
            <a:off x="557929" y="1767532"/>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5" name="Rectangle 4">
            <a:extLst>
              <a:ext uri="{FF2B5EF4-FFF2-40B4-BE49-F238E27FC236}">
                <a16:creationId xmlns:a16="http://schemas.microsoft.com/office/drawing/2014/main" id="{2AA3D8E1-3CCE-42A5-88D6-38F615FADD4D}"/>
              </a:ext>
            </a:extLst>
          </p:cNvPr>
          <p:cNvSpPr/>
          <p:nvPr userDrawn="1"/>
        </p:nvSpPr>
        <p:spPr>
          <a:xfrm>
            <a:off x="6096000" y="0"/>
            <a:ext cx="6096001"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pic>
        <p:nvPicPr>
          <p:cNvPr id="7" name="Graphic 6">
            <a:extLst>
              <a:ext uri="{FF2B5EF4-FFF2-40B4-BE49-F238E27FC236}">
                <a16:creationId xmlns:a16="http://schemas.microsoft.com/office/drawing/2014/main" id="{218041A6-3305-4B17-8982-53F564923B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10415222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and image lef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1167E6-91BB-4319-852F-02EF2DA543CE}"/>
              </a:ext>
            </a:extLst>
          </p:cNvPr>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a:t>Click to add title for text and infographic</a:t>
            </a:r>
          </a:p>
        </p:txBody>
      </p:sp>
      <p:sp>
        <p:nvSpPr>
          <p:cNvPr id="4" name="Content Placeholder 2">
            <a:extLst>
              <a:ext uri="{FF2B5EF4-FFF2-40B4-BE49-F238E27FC236}">
                <a16:creationId xmlns:a16="http://schemas.microsoft.com/office/drawing/2014/main" id="{69A642C1-A41C-40AD-BDFB-B8D181AC8784}"/>
              </a:ext>
            </a:extLst>
          </p:cNvPr>
          <p:cNvSpPr>
            <a:spLocks noGrp="1"/>
          </p:cNvSpPr>
          <p:nvPr>
            <p:ph idx="1" hasCustomPrompt="1"/>
          </p:nvPr>
        </p:nvSpPr>
        <p:spPr bwMode="gray">
          <a:xfrm>
            <a:off x="6740693" y="1765300"/>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5" name="Rectangle 4">
            <a:extLst>
              <a:ext uri="{FF2B5EF4-FFF2-40B4-BE49-F238E27FC236}">
                <a16:creationId xmlns:a16="http://schemas.microsoft.com/office/drawing/2014/main" id="{12FD3486-B3F5-43BE-9108-5DEA0679272C}"/>
              </a:ext>
            </a:extLst>
          </p:cNvPr>
          <p:cNvSpPr/>
          <p:nvPr userDrawn="1"/>
        </p:nvSpPr>
        <p:spPr>
          <a:xfrm>
            <a:off x="-1" y="0"/>
            <a:ext cx="6096001"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9" name="Content Placeholder 8">
            <a:extLst>
              <a:ext uri="{FF2B5EF4-FFF2-40B4-BE49-F238E27FC236}">
                <a16:creationId xmlns:a16="http://schemas.microsoft.com/office/drawing/2014/main" id="{59DBF3D3-329B-4655-97AF-A171231E7CD1}"/>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C8E0971-C5DA-4313-A36C-00C77410B992}"/>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tx2"/>
                </a:solidFill>
              </a:rPr>
              <a:t>©2022 Aetna Inc.</a:t>
            </a:r>
          </a:p>
        </p:txBody>
      </p:sp>
    </p:spTree>
    <p:extLst>
      <p:ext uri="{BB962C8B-B14F-4D97-AF65-F5344CB8AC3E}">
        <p14:creationId xmlns:p14="http://schemas.microsoft.com/office/powerpoint/2010/main" val="26082015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1764792"/>
            <a:ext cx="4435995" cy="1463040"/>
          </a:xfrm>
        </p:spPr>
        <p:txBody>
          <a:bodyPr rIns="0"/>
          <a:lstStyle>
            <a:lvl1pPr>
              <a:lnSpc>
                <a:spcPct val="95000"/>
              </a:lnSpc>
              <a:defRPr>
                <a:solidFill>
                  <a:schemeClr val="tx2"/>
                </a:solidFill>
              </a:defRPr>
            </a:lvl1pPr>
          </a:lstStyle>
          <a:p>
            <a:r>
              <a:rPr lang="en-US"/>
              <a:t>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557929" y="3590383"/>
            <a:ext cx="4573191" cy="161925"/>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600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pic>
        <p:nvPicPr>
          <p:cNvPr id="8" name="Graphic 7">
            <a:extLst>
              <a:ext uri="{FF2B5EF4-FFF2-40B4-BE49-F238E27FC236}">
                <a16:creationId xmlns:a16="http://schemas.microsoft.com/office/drawing/2014/main" id="{2DF157E4-C8B3-40A1-98DD-E537BF84D03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28737318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868" y="2180108"/>
            <a:ext cx="7170763" cy="1463040"/>
          </a:xfrm>
        </p:spPr>
        <p:txBody>
          <a:bodyPr rIns="0"/>
          <a:lstStyle>
            <a:lvl1pPr>
              <a:defRPr>
                <a:solidFill>
                  <a:schemeClr val="tx2"/>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7" y="4020922"/>
            <a:ext cx="4573191" cy="161925"/>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42247645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CE5400-9551-4441-A3A1-727FA1855083}"/>
              </a:ext>
            </a:extLst>
          </p:cNvPr>
          <p:cNvSpPr>
            <a:spLocks noGrp="1"/>
          </p:cNvSpPr>
          <p:nvPr>
            <p:ph type="title" hasCustomPrompt="1"/>
          </p:nvPr>
        </p:nvSpPr>
        <p:spPr>
          <a:xfrm>
            <a:off x="557929" y="530351"/>
            <a:ext cx="9667726" cy="713232"/>
          </a:xfrm>
        </p:spPr>
        <p:txBody>
          <a:bodyPr/>
          <a:lstStyle>
            <a:lvl1pPr>
              <a:defRPr sz="4800">
                <a:solidFill>
                  <a:schemeClr val="accent6"/>
                </a:solidFill>
              </a:defRPr>
            </a:lvl1pPr>
          </a:lstStyle>
          <a:p>
            <a:r>
              <a:rPr lang="en-US"/>
              <a:t>Next steps</a:t>
            </a:r>
          </a:p>
        </p:txBody>
      </p:sp>
      <p:sp>
        <p:nvSpPr>
          <p:cNvPr id="5" name="Content Placeholder 2"/>
          <p:cNvSpPr>
            <a:spLocks noGrp="1"/>
          </p:cNvSpPr>
          <p:nvPr>
            <p:ph sz="half" idx="1" hasCustomPrompt="1"/>
          </p:nvPr>
        </p:nvSpPr>
        <p:spPr bwMode="gray">
          <a:xfrm>
            <a:off x="1970635" y="2110424"/>
            <a:ext cx="2506109"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1</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
        <p:nvSpPr>
          <p:cNvPr id="6" name="Content Placeholder 2"/>
          <p:cNvSpPr>
            <a:spLocks noGrp="1"/>
          </p:cNvSpPr>
          <p:nvPr>
            <p:ph sz="half" idx="10" hasCustomPrompt="1"/>
          </p:nvPr>
        </p:nvSpPr>
        <p:spPr bwMode="gray">
          <a:xfrm>
            <a:off x="4820143" y="2110424"/>
            <a:ext cx="2506109"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2</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
        <p:nvSpPr>
          <p:cNvPr id="10" name="Content Placeholder 2"/>
          <p:cNvSpPr>
            <a:spLocks noGrp="1"/>
          </p:cNvSpPr>
          <p:nvPr>
            <p:ph sz="half" idx="11" hasCustomPrompt="1"/>
          </p:nvPr>
        </p:nvSpPr>
        <p:spPr bwMode="gray">
          <a:xfrm>
            <a:off x="7664668" y="2110424"/>
            <a:ext cx="2506109" cy="3630620"/>
          </a:xfrm>
        </p:spPr>
        <p:txBody>
          <a:bodyPr vert="horz" lIns="0" tIns="0" rIns="0" bIns="0" rtlCol="0">
            <a:noAutofit/>
          </a:bodyPr>
          <a:lstStyle>
            <a:lvl1pPr algn="ctr">
              <a:lnSpc>
                <a:spcPct val="105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3</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Tree>
    <p:extLst>
      <p:ext uri="{BB962C8B-B14F-4D97-AF65-F5344CB8AC3E}">
        <p14:creationId xmlns:p14="http://schemas.microsoft.com/office/powerpoint/2010/main" val="16753321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18200F-1EB3-4B0D-BB1C-940C25A49887}"/>
              </a:ext>
            </a:extLst>
          </p:cNvPr>
          <p:cNvSpPr>
            <a:spLocks noGrp="1"/>
          </p:cNvSpPr>
          <p:nvPr>
            <p:ph type="title" hasCustomPrompt="1"/>
          </p:nvPr>
        </p:nvSpPr>
        <p:spPr>
          <a:xfrm>
            <a:off x="557929" y="530351"/>
            <a:ext cx="9667726" cy="713232"/>
          </a:xfrm>
        </p:spPr>
        <p:txBody>
          <a:bodyPr/>
          <a:lstStyle>
            <a:lvl1pPr>
              <a:defRPr sz="4800">
                <a:solidFill>
                  <a:schemeClr val="accent6"/>
                </a:solidFill>
              </a:defRPr>
            </a:lvl1pPr>
          </a:lstStyle>
          <a:p>
            <a:r>
              <a:rPr lang="en-US"/>
              <a:t>In closing</a:t>
            </a:r>
          </a:p>
        </p:txBody>
      </p:sp>
      <p:sp>
        <p:nvSpPr>
          <p:cNvPr id="4" name="Content Placeholder 2"/>
          <p:cNvSpPr>
            <a:spLocks noGrp="1"/>
          </p:cNvSpPr>
          <p:nvPr>
            <p:ph idx="1" hasCustomPrompt="1"/>
          </p:nvPr>
        </p:nvSpPr>
        <p:spPr bwMode="gray">
          <a:xfrm>
            <a:off x="557929" y="1767532"/>
            <a:ext cx="8588453" cy="397764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FontTx/>
              <a:buNone/>
              <a:defRPr baseline="0">
                <a:solidFill>
                  <a:schemeClr val="tx2"/>
                </a:solidFill>
              </a:defRPr>
            </a:lvl2pPr>
            <a:lvl3pPr marL="173038" indent="-173038">
              <a:buClrTx/>
              <a:buFont typeface="Arial" panose="020B0604020202020204" pitchFamily="34" charset="0"/>
              <a:buChar char="•"/>
              <a:defRPr baseline="0">
                <a:solidFill>
                  <a:schemeClr val="tx2"/>
                </a:solidFill>
              </a:defRPr>
            </a:lvl3pPr>
            <a:lvl4pPr marL="347663" indent="-174625">
              <a:buClrTx/>
              <a:buFont typeface="Arial" panose="020B0604020202020204" pitchFamily="34" charset="0"/>
              <a:buChar char="–"/>
              <a:defRPr>
                <a:solidFill>
                  <a:schemeClr val="tx2"/>
                </a:solidFill>
              </a:defRPr>
            </a:lvl4pPr>
            <a:lvl5pPr marL="509588" indent="-161925">
              <a:buClrTx/>
              <a:buFont typeface="Arial" panose="020B0604020202020204" pitchFamily="34" charset="0"/>
              <a:buChar char="•"/>
              <a:defRPr baseline="0">
                <a:solidFill>
                  <a:schemeClr val="tx2"/>
                </a:solidFill>
              </a:defRPr>
            </a:lvl5pPr>
            <a:lvl6pPr marL="682625" indent="-173038">
              <a:buClrTx/>
              <a:buFont typeface="Arial" panose="020B0604020202020204" pitchFamily="34" charset="0"/>
              <a:buChar char="–"/>
              <a:defRPr/>
            </a:lvl6pPr>
            <a:lvl7pPr marL="857250" indent="-174625">
              <a:buClrTx/>
              <a:buFont typeface="Arial" panose="020B0604020202020204" pitchFamily="34" charset="0"/>
              <a:buChar char="•"/>
              <a:defRPr/>
            </a:lvl7pPr>
            <a:lvl8pPr marL="1030288" indent="-173038">
              <a:buClrTx/>
              <a:buFont typeface="Arial" panose="020B0604020202020204" pitchFamily="34" charset="0"/>
              <a:buChar char="–"/>
              <a:defRPr/>
            </a:lvl8pPr>
            <a:lvl9pPr marL="1203325" indent="-173038">
              <a:buClrTx/>
              <a:buFont typeface="Arial" panose="020B0604020202020204" pitchFamily="34" charset="0"/>
              <a:buChar char="•"/>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8788129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a:t>
            </a:r>
          </a:p>
        </p:txBody>
      </p:sp>
    </p:spTree>
    <p:extLst>
      <p:ext uri="{BB962C8B-B14F-4D97-AF65-F5344CB8AC3E}">
        <p14:creationId xmlns:p14="http://schemas.microsoft.com/office/powerpoint/2010/main" val="32203943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4546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Accessi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1F70-C83F-4915-A55C-CF9D7C4CEB76}"/>
              </a:ext>
            </a:extLst>
          </p:cNvPr>
          <p:cNvSpPr>
            <a:spLocks noGrp="1"/>
          </p:cNvSpPr>
          <p:nvPr>
            <p:ph type="title" hasCustomPrompt="1"/>
          </p:nvPr>
        </p:nvSpPr>
        <p:spPr>
          <a:xfrm>
            <a:off x="557930" y="-344516"/>
            <a:ext cx="11026126" cy="264306"/>
          </a:xfrm>
        </p:spPr>
        <p:txBody>
          <a:bodyPr anchor="b"/>
          <a:lstStyle>
            <a:lvl1pPr>
              <a:defRPr sz="1400"/>
            </a:lvl1pPr>
          </a:lstStyle>
          <a:p>
            <a:r>
              <a:rPr lang="en-US"/>
              <a:t>Title for slide built on the blank accessibility master</a:t>
            </a:r>
          </a:p>
        </p:txBody>
      </p:sp>
    </p:spTree>
    <p:extLst>
      <p:ext uri="{BB962C8B-B14F-4D97-AF65-F5344CB8AC3E}">
        <p14:creationId xmlns:p14="http://schemas.microsoft.com/office/powerpoint/2010/main" val="33428977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92000"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CVS Health Sans" panose="020B0504020202020204" pitchFamily="34" charset="0"/>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8" name="Title 7">
            <a:extLst>
              <a:ext uri="{FF2B5EF4-FFF2-40B4-BE49-F238E27FC236}">
                <a16:creationId xmlns:a16="http://schemas.microsoft.com/office/drawing/2014/main" id="{1C551DC1-11AC-42C9-8CB3-4FB83FD45BC9}"/>
              </a:ext>
            </a:extLst>
          </p:cNvPr>
          <p:cNvSpPr>
            <a:spLocks noGrp="1"/>
          </p:cNvSpPr>
          <p:nvPr>
            <p:ph type="title" hasCustomPrompt="1"/>
          </p:nvPr>
        </p:nvSpPr>
        <p:spPr>
          <a:xfrm>
            <a:off x="847938" y="1188272"/>
            <a:ext cx="3775713" cy="713232"/>
          </a:xfrm>
        </p:spPr>
        <p:txBody>
          <a:bodyPr/>
          <a:lstStyle>
            <a:lvl1pPr>
              <a:defRPr sz="4800">
                <a:solidFill>
                  <a:schemeClr val="bg1"/>
                </a:solidFill>
              </a:defRPr>
            </a:lvl1pPr>
          </a:lstStyle>
          <a:p>
            <a:r>
              <a:rPr lang="en-US"/>
              <a:t>Closing slide</a:t>
            </a:r>
          </a:p>
        </p:txBody>
      </p:sp>
    </p:spTree>
    <p:extLst>
      <p:ext uri="{BB962C8B-B14F-4D97-AF65-F5344CB8AC3E}">
        <p14:creationId xmlns:p14="http://schemas.microsoft.com/office/powerpoint/2010/main" val="325425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3.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9.pn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3.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2.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1.sv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47" Type="http://schemas.openxmlformats.org/officeDocument/2006/relationships/image" Target="../media/image1.svg"/><Relationship Id="rId7" Type="http://schemas.openxmlformats.org/officeDocument/2006/relationships/slideLayout" Target="../slideLayouts/slideLayout6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45" Type="http://schemas.openxmlformats.org/officeDocument/2006/relationships/slideLayout" Target="../slideLayouts/slideLayout105.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4" Type="http://schemas.openxmlformats.org/officeDocument/2006/relationships/slideLayout" Target="../slideLayouts/slideLayout104.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slideLayout" Target="../slideLayouts/slideLayout103.xml"/><Relationship Id="rId8" Type="http://schemas.openxmlformats.org/officeDocument/2006/relationships/slideLayout" Target="../slideLayouts/slideLayout68.xml"/><Relationship Id="rId3" Type="http://schemas.openxmlformats.org/officeDocument/2006/relationships/slideLayout" Target="../slideLayouts/slideLayout63.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46" Type="http://schemas.openxmlformats.org/officeDocument/2006/relationships/theme" Target="../theme/theme5.xml"/><Relationship Id="rId20" Type="http://schemas.openxmlformats.org/officeDocument/2006/relationships/slideLayout" Target="../slideLayouts/slideLayout80.xml"/><Relationship Id="rId41"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1006" y="1657370"/>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33778"/>
            <a:ext cx="11430000" cy="982861"/>
          </a:xfrm>
          <a:prstGeom prst="rect">
            <a:avLst/>
          </a:prstGeom>
        </p:spPr>
        <p:txBody>
          <a:bodyPr vert="horz" lIns="91440" tIns="45720" rIns="91440" bIns="45720" rtlCol="0" anchor="t">
            <a:normAutofit/>
          </a:body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81322"/>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60"/>
            <a:ext cx="2743200" cy="365125"/>
          </a:xfrm>
          <a:prstGeom prst="rect">
            <a:avLst/>
          </a:prstGeom>
        </p:spPr>
        <p:txBody>
          <a:bodyPr vert="horz" lIns="91440" tIns="45720" rIns="91440" bIns="45720" rtlCol="0" anchor="ctr"/>
          <a:lstStyle>
            <a:lvl1pPr algn="r">
              <a:defRPr sz="900" b="1">
                <a:solidFill>
                  <a:srgbClr val="B0B3AF"/>
                </a:solidFill>
                <a:latin typeface="+mn-lt"/>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sp>
        <p:nvSpPr>
          <p:cNvPr id="2" name="Rectangle 1">
            <a:extLst>
              <a:ext uri="{FF2B5EF4-FFF2-40B4-BE49-F238E27FC236}">
                <a16:creationId xmlns:a16="http://schemas.microsoft.com/office/drawing/2014/main" id="{AD518729-762A-E01C-7DDD-EB4F6D0729E5}"/>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Graphic 4">
            <a:extLst>
              <a:ext uri="{FF2B5EF4-FFF2-40B4-BE49-F238E27FC236}">
                <a16:creationId xmlns:a16="http://schemas.microsoft.com/office/drawing/2014/main" id="{46B1FEE7-7AAE-3DBE-52BF-28A1425D9574}"/>
              </a:ext>
            </a:extLst>
          </p:cNvPr>
          <p:cNvPicPr>
            <a:picLocks noChangeAspect="1"/>
          </p:cNvPicPr>
          <p:nvPr userDrawn="1"/>
        </p:nvPicPr>
        <p:blipFill>
          <a:blip>
            <a:extLst>
              <a:ext uri="{96DAC541-7B7A-43D3-8B79-37D633B846F1}">
                <asvg:svgBlip xmlns:asvg="http://schemas.microsoft.com/office/drawing/2016/SVG/main" r:embed="rId21"/>
              </a:ext>
            </a:extLst>
          </a:blip>
          <a:stretch>
            <a:fillRect/>
          </a:stretch>
        </p:blipFill>
        <p:spPr>
          <a:xfrm>
            <a:off x="329108" y="91090"/>
            <a:ext cx="1480644" cy="292876"/>
          </a:xfrm>
          <a:prstGeom prst="rect">
            <a:avLst/>
          </a:prstGeom>
        </p:spPr>
      </p:pic>
      <p:pic>
        <p:nvPicPr>
          <p:cNvPr id="6" name="Picture 4" descr="Begun_Web_Blue (002).png">
            <a:extLst>
              <a:ext uri="{FF2B5EF4-FFF2-40B4-BE49-F238E27FC236}">
                <a16:creationId xmlns:a16="http://schemas.microsoft.com/office/drawing/2014/main" id="{1D993F18-9AF8-28BE-D61C-85A05C435289}"/>
              </a:ext>
            </a:extLst>
          </p:cNvPr>
          <p:cNvPicPr>
            <a:picLocks noChangeAspect="1"/>
          </p:cNvPicPr>
          <p:nvPr userDrawn="1"/>
        </p:nvPicPr>
        <p:blipFill rotWithShape="1">
          <a:blip r:embed="rId22"/>
          <a:srcRect b="38624"/>
          <a:stretch/>
        </p:blipFill>
        <p:spPr>
          <a:xfrm>
            <a:off x="3866434" y="56687"/>
            <a:ext cx="1580120" cy="363985"/>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D6C21201-52E5-6D3C-66F6-075C32E7266A}"/>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397704" y="9329"/>
            <a:ext cx="1581151" cy="434112"/>
          </a:xfrm>
          <a:prstGeom prst="rect">
            <a:avLst/>
          </a:prstGeom>
        </p:spPr>
      </p:pic>
      <p:pic>
        <p:nvPicPr>
          <p:cNvPr id="4" name="Picture 3">
            <a:extLst>
              <a:ext uri="{FF2B5EF4-FFF2-40B4-BE49-F238E27FC236}">
                <a16:creationId xmlns:a16="http://schemas.microsoft.com/office/drawing/2014/main" id="{31FE6526-6154-9CFA-37EA-5413A9C5DBB5}"/>
              </a:ext>
            </a:extLst>
          </p:cNvPr>
          <p:cNvPicPr>
            <a:picLocks noChangeAspect="1"/>
          </p:cNvPicPr>
          <p:nvPr userDrawn="1"/>
        </p:nvPicPr>
        <p:blipFill>
          <a:blip r:embed="rId24"/>
          <a:stretch>
            <a:fillRect/>
          </a:stretch>
        </p:blipFill>
        <p:spPr>
          <a:xfrm>
            <a:off x="11122206" y="0"/>
            <a:ext cx="996315" cy="402391"/>
          </a:xfrm>
          <a:prstGeom prst="rect">
            <a:avLst/>
          </a:prstGeom>
        </p:spPr>
      </p:pic>
    </p:spTree>
    <p:extLst>
      <p:ext uri="{BB962C8B-B14F-4D97-AF65-F5344CB8AC3E}">
        <p14:creationId xmlns:p14="http://schemas.microsoft.com/office/powerpoint/2010/main" val="314311752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Lst>
  <p:hf sldNum="0" hdr="0" ftr="0" dt="0"/>
  <p:txStyles>
    <p:titleStyle>
      <a:lvl1pPr algn="l" defTabSz="685767" rtl="0" eaLnBrk="1" latinLnBrk="0" hangingPunct="1">
        <a:lnSpc>
          <a:spcPct val="90000"/>
        </a:lnSpc>
        <a:spcBef>
          <a:spcPct val="0"/>
        </a:spcBef>
        <a:buNone/>
        <a:defRPr sz="2700" b="1" kern="1200" cap="all" baseline="0">
          <a:solidFill>
            <a:srgbClr val="002060"/>
          </a:solidFill>
          <a:latin typeface="+mj-lt"/>
          <a:ea typeface="+mj-ea"/>
          <a:cs typeface="+mj-cs"/>
        </a:defRPr>
      </a:lvl1pPr>
    </p:titleStyle>
    <p:bodyStyle>
      <a:lvl1pPr marL="171442" indent="-171442" algn="l" defTabSz="685767" rtl="0" eaLnBrk="1" latinLnBrk="0" hangingPunct="1">
        <a:lnSpc>
          <a:spcPct val="120000"/>
        </a:lnSpc>
        <a:spcBef>
          <a:spcPts val="0"/>
        </a:spcBef>
        <a:spcAft>
          <a:spcPts val="375"/>
        </a:spcAft>
        <a:buClrTx/>
        <a:buSzPct val="110000"/>
        <a:buFont typeface="Source Sans Pro" panose="020B0503030403020204" pitchFamily="34" charset="0"/>
        <a:buChar char="-"/>
        <a:defRPr sz="1801" kern="1200" baseline="0">
          <a:solidFill>
            <a:schemeClr val="tx1"/>
          </a:solidFill>
          <a:latin typeface="+mn-lt"/>
          <a:ea typeface="Open Sans" panose="020B0606030504020204" pitchFamily="34" charset="0"/>
          <a:cs typeface="Open Sans" panose="020B0606030504020204" pitchFamily="34" charset="0"/>
        </a:defRPr>
      </a:lvl1pPr>
      <a:lvl2pPr marL="582903" indent="-171442" algn="l" defTabSz="685767" rtl="0" eaLnBrk="1" latinLnBrk="0" hangingPunct="1">
        <a:lnSpc>
          <a:spcPct val="100000"/>
        </a:lnSpc>
        <a:spcBef>
          <a:spcPts val="375"/>
        </a:spcBef>
        <a:spcAft>
          <a:spcPts val="375"/>
        </a:spcAft>
        <a:buClrTx/>
        <a:buSzPct val="110000"/>
        <a:buFont typeface="Arial" panose="020B0604020202020204" pitchFamily="34" charset="0"/>
        <a:buChar char="•"/>
        <a:defRPr sz="1652" kern="1200">
          <a:solidFill>
            <a:schemeClr val="tx1"/>
          </a:solidFill>
          <a:latin typeface="+mn-lt"/>
          <a:ea typeface="Open Sans" panose="020B0606030504020204" pitchFamily="34" charset="0"/>
          <a:cs typeface="Open Sans" panose="020B0606030504020204" pitchFamily="34" charset="0"/>
        </a:defRPr>
      </a:lvl2pPr>
      <a:lvl3pPr marL="925785" indent="-171442" algn="l" defTabSz="685767" rtl="0" eaLnBrk="1" latinLnBrk="0" hangingPunct="1">
        <a:lnSpc>
          <a:spcPct val="90000"/>
        </a:lnSpc>
        <a:spcBef>
          <a:spcPts val="375"/>
        </a:spcBef>
        <a:spcAft>
          <a:spcPts val="375"/>
        </a:spcAft>
        <a:buClrTx/>
        <a:buSzPct val="110000"/>
        <a:buFont typeface="Courier New" panose="02070309020205020404" pitchFamily="49" charset="0"/>
        <a:buChar char="o"/>
        <a:defRPr sz="1500" kern="1200">
          <a:solidFill>
            <a:schemeClr val="tx1"/>
          </a:solidFill>
          <a:latin typeface="+mn-lt"/>
          <a:ea typeface="Open Sans" panose="020B0606030504020204" pitchFamily="34" charset="0"/>
          <a:cs typeface="Open Sans" panose="020B0606030504020204" pitchFamily="34" charset="0"/>
        </a:defRPr>
      </a:lvl3pPr>
      <a:lvl4pPr marL="1200091"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4pPr>
      <a:lvl5pPr marL="1542973"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5pPr>
      <a:lvl6pPr marL="1885856"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40"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7029DA-1EBA-E3E1-AD68-F0C84AB9CB63}"/>
              </a:ext>
            </a:extLst>
          </p:cNvPr>
          <p:cNvGrpSpPr/>
          <p:nvPr userDrawn="1"/>
        </p:nvGrpSpPr>
        <p:grpSpPr>
          <a:xfrm>
            <a:off x="3344600" y="833597"/>
            <a:ext cx="5285834" cy="4969860"/>
            <a:chOff x="3344600" y="833597"/>
            <a:chExt cx="5285834" cy="496986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26716"/>
            <a:stretch/>
          </p:blipFill>
          <p:spPr>
            <a:xfrm>
              <a:off x="3793984" y="833597"/>
              <a:ext cx="4387066" cy="3581212"/>
            </a:xfrm>
            <a:prstGeom prst="rect">
              <a:avLst/>
            </a:prstGeom>
          </p:spPr>
        </p:pic>
        <p:sp>
          <p:nvSpPr>
            <p:cNvPr id="3" name="TextBox 2">
              <a:extLst>
                <a:ext uri="{FF2B5EF4-FFF2-40B4-BE49-F238E27FC236}">
                  <a16:creationId xmlns:a16="http://schemas.microsoft.com/office/drawing/2014/main" id="{F9265C5E-CFB3-AF7E-E6A0-651C5B5535D3}"/>
                </a:ext>
              </a:extLst>
            </p:cNvPr>
            <p:cNvSpPr txBox="1"/>
            <p:nvPr userDrawn="1"/>
          </p:nvSpPr>
          <p:spPr>
            <a:xfrm>
              <a:off x="3344600" y="4233797"/>
              <a:ext cx="5285834" cy="1569660"/>
            </a:xfrm>
            <a:prstGeom prst="rect">
              <a:avLst/>
            </a:prstGeom>
            <a:noFill/>
          </p:spPr>
          <p:txBody>
            <a:bodyPr wrap="square" rtlCol="0">
              <a:spAutoFit/>
            </a:bodyPr>
            <a:lstStyle/>
            <a:p>
              <a:pPr algn="ctr"/>
              <a:r>
                <a:rPr lang="en-US" sz="4800" b="1">
                  <a:solidFill>
                    <a:srgbClr val="0E3F75"/>
                  </a:solidFill>
                </a:rPr>
                <a:t>Ohio Department of Medicaid</a:t>
              </a:r>
            </a:p>
          </p:txBody>
        </p:sp>
      </p:grpSp>
    </p:spTree>
    <p:extLst>
      <p:ext uri="{BB962C8B-B14F-4D97-AF65-F5344CB8AC3E}">
        <p14:creationId xmlns:p14="http://schemas.microsoft.com/office/powerpoint/2010/main" val="4144838158"/>
      </p:ext>
    </p:extLst>
  </p:cSld>
  <p:clrMap bg1="lt1" tx1="dk1" bg2="lt2" tx2="dk2" accent1="accent1" accent2="accent2" accent3="accent3" accent4="accent4" accent5="accent5" accent6="accent6" hlink="hlink" folHlink="folHlink"/>
  <p:sldLayoutIdLst>
    <p:sldLayoutId id="2147483762" r:id="rId1"/>
    <p:sldLayoutId id="214748376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1006" y="1657370"/>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33778"/>
            <a:ext cx="11430000" cy="982861"/>
          </a:xfrm>
          <a:prstGeom prst="rect">
            <a:avLst/>
          </a:prstGeom>
        </p:spPr>
        <p:txBody>
          <a:bodyPr vert="horz" lIns="91440" tIns="45720" rIns="91440" bIns="45720" rtlCol="0" anchor="t">
            <a:normAutofit/>
          </a:body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81322"/>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60"/>
            <a:ext cx="2743200" cy="365125"/>
          </a:xfrm>
          <a:prstGeom prst="rect">
            <a:avLst/>
          </a:prstGeom>
        </p:spPr>
        <p:txBody>
          <a:bodyPr vert="horz" lIns="91440" tIns="45720" rIns="91440" bIns="45720" rtlCol="0" anchor="ctr"/>
          <a:lstStyle>
            <a:lvl1pPr algn="r">
              <a:defRPr sz="900" b="1">
                <a:solidFill>
                  <a:srgbClr val="B0B3AF"/>
                </a:solidFill>
                <a:latin typeface="+mn-lt"/>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4" name="Picture 3" descr="A blue text on a black background&#10;&#10;Description automatically generated">
            <a:extLst>
              <a:ext uri="{FF2B5EF4-FFF2-40B4-BE49-F238E27FC236}">
                <a16:creationId xmlns:a16="http://schemas.microsoft.com/office/drawing/2014/main" id="{B9A058A6-9519-BC51-32FE-6167E0544E0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28606" y="6287363"/>
            <a:ext cx="1581151" cy="434112"/>
          </a:xfrm>
          <a:prstGeom prst="rect">
            <a:avLst/>
          </a:prstGeom>
        </p:spPr>
      </p:pic>
    </p:spTree>
    <p:extLst>
      <p:ext uri="{BB962C8B-B14F-4D97-AF65-F5344CB8AC3E}">
        <p14:creationId xmlns:p14="http://schemas.microsoft.com/office/powerpoint/2010/main" val="278616873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hf sldNum="0" hdr="0" ftr="0" dt="0"/>
  <p:txStyles>
    <p:titleStyle>
      <a:lvl1pPr algn="l" defTabSz="685767" rtl="0" eaLnBrk="1" latinLnBrk="0" hangingPunct="1">
        <a:lnSpc>
          <a:spcPct val="90000"/>
        </a:lnSpc>
        <a:spcBef>
          <a:spcPct val="0"/>
        </a:spcBef>
        <a:buNone/>
        <a:defRPr sz="2700" b="1" kern="1200" cap="all" baseline="0">
          <a:solidFill>
            <a:srgbClr val="002060"/>
          </a:solidFill>
          <a:latin typeface="+mj-lt"/>
          <a:ea typeface="+mj-ea"/>
          <a:cs typeface="+mj-cs"/>
        </a:defRPr>
      </a:lvl1pPr>
    </p:titleStyle>
    <p:bodyStyle>
      <a:lvl1pPr marL="171442" indent="-171442" algn="l" defTabSz="685767" rtl="0" eaLnBrk="1" latinLnBrk="0" hangingPunct="1">
        <a:lnSpc>
          <a:spcPct val="120000"/>
        </a:lnSpc>
        <a:spcBef>
          <a:spcPts val="0"/>
        </a:spcBef>
        <a:spcAft>
          <a:spcPts val="375"/>
        </a:spcAft>
        <a:buClrTx/>
        <a:buSzPct val="110000"/>
        <a:buFont typeface="Source Sans Pro" panose="020B0503030403020204" pitchFamily="34" charset="0"/>
        <a:buChar char="-"/>
        <a:defRPr sz="1801" kern="1200" baseline="0">
          <a:solidFill>
            <a:schemeClr val="tx1"/>
          </a:solidFill>
          <a:latin typeface="+mn-lt"/>
          <a:ea typeface="Open Sans" panose="020B0606030504020204" pitchFamily="34" charset="0"/>
          <a:cs typeface="Open Sans" panose="020B0606030504020204" pitchFamily="34" charset="0"/>
        </a:defRPr>
      </a:lvl1pPr>
      <a:lvl2pPr marL="582903" indent="-171442" algn="l" defTabSz="685767" rtl="0" eaLnBrk="1" latinLnBrk="0" hangingPunct="1">
        <a:lnSpc>
          <a:spcPct val="100000"/>
        </a:lnSpc>
        <a:spcBef>
          <a:spcPts val="375"/>
        </a:spcBef>
        <a:spcAft>
          <a:spcPts val="375"/>
        </a:spcAft>
        <a:buClrTx/>
        <a:buSzPct val="110000"/>
        <a:buFont typeface="Arial" panose="020B0604020202020204" pitchFamily="34" charset="0"/>
        <a:buChar char="•"/>
        <a:defRPr sz="1652" kern="1200">
          <a:solidFill>
            <a:schemeClr val="tx1"/>
          </a:solidFill>
          <a:latin typeface="+mn-lt"/>
          <a:ea typeface="Open Sans" panose="020B0606030504020204" pitchFamily="34" charset="0"/>
          <a:cs typeface="Open Sans" panose="020B0606030504020204" pitchFamily="34" charset="0"/>
        </a:defRPr>
      </a:lvl2pPr>
      <a:lvl3pPr marL="925785" indent="-171442" algn="l" defTabSz="685767" rtl="0" eaLnBrk="1" latinLnBrk="0" hangingPunct="1">
        <a:lnSpc>
          <a:spcPct val="90000"/>
        </a:lnSpc>
        <a:spcBef>
          <a:spcPts val="375"/>
        </a:spcBef>
        <a:spcAft>
          <a:spcPts val="375"/>
        </a:spcAft>
        <a:buClrTx/>
        <a:buSzPct val="110000"/>
        <a:buFont typeface="Courier New" panose="02070309020205020404" pitchFamily="49" charset="0"/>
        <a:buChar char="o"/>
        <a:defRPr sz="1500" kern="1200">
          <a:solidFill>
            <a:schemeClr val="tx1"/>
          </a:solidFill>
          <a:latin typeface="+mn-lt"/>
          <a:ea typeface="Open Sans" panose="020B0606030504020204" pitchFamily="34" charset="0"/>
          <a:cs typeface="Open Sans" panose="020B0606030504020204" pitchFamily="34" charset="0"/>
        </a:defRPr>
      </a:lvl3pPr>
      <a:lvl4pPr marL="1200091"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4pPr>
      <a:lvl5pPr marL="1542973"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5pPr>
      <a:lvl6pPr marL="1885856"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40"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1006" y="1657370"/>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33778"/>
            <a:ext cx="11430000" cy="982861"/>
          </a:xfrm>
          <a:prstGeom prst="rect">
            <a:avLst/>
          </a:prstGeom>
        </p:spPr>
        <p:txBody>
          <a:bodyPr vert="horz" lIns="91440" tIns="45720" rIns="91440" bIns="45720" rtlCol="0" anchor="t">
            <a:normAutofit/>
          </a:bodyPr>
          <a:lstStyle/>
          <a:p>
            <a:r>
              <a:rPr kumimoji="0" lang="en-US" sz="2400" b="1" i="0" u="none" strike="noStrike" kern="1200" cap="none" spc="0" normalizeH="0" baseline="0" noProof="0">
                <a:ln>
                  <a:noFill/>
                </a:ln>
                <a:solidFill>
                  <a:srgbClr val="0E3F75"/>
                </a:solidFill>
                <a:effectLst/>
                <a:uLnTx/>
                <a:uFillTx/>
                <a:latin typeface="Source Sans Pro SemiBold"/>
                <a:ea typeface="+mj-ea"/>
                <a:cs typeface="+mj-cs"/>
              </a:rPr>
              <a:t>Click to edit title</a:t>
            </a:r>
            <a:endParaRPr lang="en-US"/>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81322"/>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60"/>
            <a:ext cx="2743200" cy="365125"/>
          </a:xfrm>
          <a:prstGeom prst="rect">
            <a:avLst/>
          </a:prstGeom>
        </p:spPr>
        <p:txBody>
          <a:bodyPr vert="horz" lIns="91440" tIns="45720" rIns="91440" bIns="45720" rtlCol="0" anchor="ctr"/>
          <a:lstStyle>
            <a:lvl1pPr algn="r">
              <a:defRPr sz="900" b="1">
                <a:solidFill>
                  <a:srgbClr val="B0B3AF"/>
                </a:solidFill>
                <a:latin typeface="+mn-lt"/>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sp>
        <p:nvSpPr>
          <p:cNvPr id="2" name="Rectangle 1">
            <a:extLst>
              <a:ext uri="{FF2B5EF4-FFF2-40B4-BE49-F238E27FC236}">
                <a16:creationId xmlns:a16="http://schemas.microsoft.com/office/drawing/2014/main" id="{AD518729-762A-E01C-7DDD-EB4F6D0729E5}"/>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Graphic 4">
            <a:extLst>
              <a:ext uri="{FF2B5EF4-FFF2-40B4-BE49-F238E27FC236}">
                <a16:creationId xmlns:a16="http://schemas.microsoft.com/office/drawing/2014/main" id="{46B1FEE7-7AAE-3DBE-52BF-28A1425D9574}"/>
              </a:ext>
            </a:extLst>
          </p:cNvPr>
          <p:cNvPicPr>
            <a:picLocks noChangeAspect="1"/>
          </p:cNvPicPr>
          <p:nvPr userDrawn="1"/>
        </p:nvPicPr>
        <p:blipFill>
          <a:blip>
            <a:extLst>
              <a:ext uri="{96DAC541-7B7A-43D3-8B79-37D633B846F1}">
                <asvg:svgBlip xmlns:asvg="http://schemas.microsoft.com/office/drawing/2016/SVG/main" r:embed="rId22"/>
              </a:ext>
            </a:extLst>
          </a:blip>
          <a:stretch>
            <a:fillRect/>
          </a:stretch>
        </p:blipFill>
        <p:spPr>
          <a:xfrm>
            <a:off x="329108" y="91090"/>
            <a:ext cx="1480644" cy="292876"/>
          </a:xfrm>
          <a:prstGeom prst="rect">
            <a:avLst/>
          </a:prstGeom>
        </p:spPr>
      </p:pic>
      <p:pic>
        <p:nvPicPr>
          <p:cNvPr id="6" name="Picture 4" descr="Begun_Web_Blue (002).png">
            <a:extLst>
              <a:ext uri="{FF2B5EF4-FFF2-40B4-BE49-F238E27FC236}">
                <a16:creationId xmlns:a16="http://schemas.microsoft.com/office/drawing/2014/main" id="{1D993F18-9AF8-28BE-D61C-85A05C435289}"/>
              </a:ext>
            </a:extLst>
          </p:cNvPr>
          <p:cNvPicPr>
            <a:picLocks noChangeAspect="1"/>
          </p:cNvPicPr>
          <p:nvPr userDrawn="1"/>
        </p:nvPicPr>
        <p:blipFill rotWithShape="1">
          <a:blip r:embed="rId23"/>
          <a:srcRect b="38624"/>
          <a:stretch/>
        </p:blipFill>
        <p:spPr>
          <a:xfrm>
            <a:off x="3866434" y="56687"/>
            <a:ext cx="1580120" cy="363985"/>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D6C21201-52E5-6D3C-66F6-075C32E7266A}"/>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397704" y="9329"/>
            <a:ext cx="1581151" cy="434112"/>
          </a:xfrm>
          <a:prstGeom prst="rect">
            <a:avLst/>
          </a:prstGeom>
        </p:spPr>
      </p:pic>
      <p:pic>
        <p:nvPicPr>
          <p:cNvPr id="9" name="Picture 8" descr="A logo with a sun and blue text&#10;&#10;Description automatically generated">
            <a:extLst>
              <a:ext uri="{FF2B5EF4-FFF2-40B4-BE49-F238E27FC236}">
                <a16:creationId xmlns:a16="http://schemas.microsoft.com/office/drawing/2014/main" id="{32D0E61D-823C-120E-3B3D-BF4B557B67FA}"/>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996006" y="33849"/>
            <a:ext cx="866885" cy="350117"/>
          </a:xfrm>
          <a:prstGeom prst="rect">
            <a:avLst/>
          </a:prstGeom>
        </p:spPr>
      </p:pic>
    </p:spTree>
    <p:extLst>
      <p:ext uri="{BB962C8B-B14F-4D97-AF65-F5344CB8AC3E}">
        <p14:creationId xmlns:p14="http://schemas.microsoft.com/office/powerpoint/2010/main" val="314311752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07" r:id="rId20"/>
  </p:sldLayoutIdLst>
  <p:hf sldNum="0" hdr="0" ftr="0" dt="0"/>
  <p:txStyles>
    <p:titleStyle>
      <a:lvl1pPr algn="l" defTabSz="685767" rtl="0" eaLnBrk="1" latinLnBrk="0" hangingPunct="1">
        <a:lnSpc>
          <a:spcPct val="90000"/>
        </a:lnSpc>
        <a:spcBef>
          <a:spcPct val="0"/>
        </a:spcBef>
        <a:buNone/>
        <a:defRPr sz="2700" b="1" kern="1200" cap="all" baseline="0">
          <a:solidFill>
            <a:srgbClr val="002060"/>
          </a:solidFill>
          <a:latin typeface="+mj-lt"/>
          <a:ea typeface="+mj-ea"/>
          <a:cs typeface="+mj-cs"/>
        </a:defRPr>
      </a:lvl1pPr>
    </p:titleStyle>
    <p:bodyStyle>
      <a:lvl1pPr marL="171442" indent="-171442" algn="l" defTabSz="685767" rtl="0" eaLnBrk="1" latinLnBrk="0" hangingPunct="1">
        <a:lnSpc>
          <a:spcPct val="120000"/>
        </a:lnSpc>
        <a:spcBef>
          <a:spcPts val="0"/>
        </a:spcBef>
        <a:spcAft>
          <a:spcPts val="375"/>
        </a:spcAft>
        <a:buClrTx/>
        <a:buSzPct val="110000"/>
        <a:buFont typeface="Source Sans Pro" panose="020B0503030403020204" pitchFamily="34" charset="0"/>
        <a:buChar char="-"/>
        <a:defRPr sz="1801" kern="1200" baseline="0">
          <a:solidFill>
            <a:schemeClr val="tx1"/>
          </a:solidFill>
          <a:latin typeface="+mn-lt"/>
          <a:ea typeface="Open Sans" panose="020B0606030504020204" pitchFamily="34" charset="0"/>
          <a:cs typeface="Open Sans" panose="020B0606030504020204" pitchFamily="34" charset="0"/>
        </a:defRPr>
      </a:lvl1pPr>
      <a:lvl2pPr marL="582903" indent="-171442" algn="l" defTabSz="685767" rtl="0" eaLnBrk="1" latinLnBrk="0" hangingPunct="1">
        <a:lnSpc>
          <a:spcPct val="100000"/>
        </a:lnSpc>
        <a:spcBef>
          <a:spcPts val="375"/>
        </a:spcBef>
        <a:spcAft>
          <a:spcPts val="375"/>
        </a:spcAft>
        <a:buClrTx/>
        <a:buSzPct val="110000"/>
        <a:buFont typeface="Arial" panose="020B0604020202020204" pitchFamily="34" charset="0"/>
        <a:buChar char="•"/>
        <a:defRPr sz="1652" kern="1200">
          <a:solidFill>
            <a:schemeClr val="tx1"/>
          </a:solidFill>
          <a:latin typeface="+mn-lt"/>
          <a:ea typeface="Open Sans" panose="020B0606030504020204" pitchFamily="34" charset="0"/>
          <a:cs typeface="Open Sans" panose="020B0606030504020204" pitchFamily="34" charset="0"/>
        </a:defRPr>
      </a:lvl2pPr>
      <a:lvl3pPr marL="925785" indent="-171442" algn="l" defTabSz="685767" rtl="0" eaLnBrk="1" latinLnBrk="0" hangingPunct="1">
        <a:lnSpc>
          <a:spcPct val="90000"/>
        </a:lnSpc>
        <a:spcBef>
          <a:spcPts val="375"/>
        </a:spcBef>
        <a:spcAft>
          <a:spcPts val="375"/>
        </a:spcAft>
        <a:buClrTx/>
        <a:buSzPct val="110000"/>
        <a:buFont typeface="Courier New" panose="02070309020205020404" pitchFamily="49" charset="0"/>
        <a:buChar char="o"/>
        <a:defRPr sz="1500" kern="1200">
          <a:solidFill>
            <a:schemeClr val="tx1"/>
          </a:solidFill>
          <a:latin typeface="+mn-lt"/>
          <a:ea typeface="Open Sans" panose="020B0606030504020204" pitchFamily="34" charset="0"/>
          <a:cs typeface="Open Sans" panose="020B0606030504020204" pitchFamily="34" charset="0"/>
        </a:defRPr>
      </a:lvl3pPr>
      <a:lvl4pPr marL="1200091"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4pPr>
      <a:lvl5pPr marL="1542973"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5pPr>
      <a:lvl6pPr marL="1885856"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40"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90891CB-A8CD-4B61-B5CF-F01AC32761D3}"/>
              </a:ext>
            </a:extLst>
          </p:cNvPr>
          <p:cNvPicPr>
            <a:picLocks noChangeAspect="1"/>
          </p:cNvPicPr>
          <p:nvPr userDrawn="1"/>
        </p:nvPicPr>
        <p:blipFill>
          <a:blip>
            <a:extLst>
              <a:ext uri="{96DAC541-7B7A-43D3-8B79-37D633B846F1}">
                <asvg:svgBlip xmlns:asvg="http://schemas.microsoft.com/office/drawing/2016/SVG/main" r:embed="rId47"/>
              </a:ext>
            </a:extLst>
          </a:blip>
          <a:stretch>
            <a:fillRect/>
          </a:stretch>
        </p:blipFill>
        <p:spPr>
          <a:xfrm>
            <a:off x="10687823" y="6352940"/>
            <a:ext cx="932646" cy="184432"/>
          </a:xfrm>
          <a:prstGeom prst="rect">
            <a:avLst/>
          </a:prstGeom>
        </p:spPr>
      </p:pic>
      <p:sp>
        <p:nvSpPr>
          <p:cNvPr id="20" name="Content Placeholder 8"/>
          <p:cNvSpPr txBox="1">
            <a:spLocks/>
          </p:cNvSpPr>
          <p:nvPr/>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6118871-4A8C-4517-9A46-8863C34DC7FC}"/>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tx2"/>
                </a:solidFill>
              </a:rPr>
              <a:t>©2022 Aetna Inc.</a:t>
            </a:r>
          </a:p>
        </p:txBody>
      </p:sp>
      <p:sp>
        <p:nvSpPr>
          <p:cNvPr id="3" name="Text Placeholder 2"/>
          <p:cNvSpPr>
            <a:spLocks noGrp="1"/>
          </p:cNvSpPr>
          <p:nvPr>
            <p:ph type="body" idx="1"/>
          </p:nvPr>
        </p:nvSpPr>
        <p:spPr bwMode="gray">
          <a:xfrm>
            <a:off x="557929" y="1767532"/>
            <a:ext cx="11048829" cy="3977640"/>
          </a:xfrm>
          <a:prstGeom prst="rect">
            <a:avLst/>
          </a:prstGeom>
        </p:spPr>
        <p:txBody>
          <a:bodyPr vert="horz" lIns="0" tIns="0" rIns="0" bIns="0" rtlCol="0">
            <a:noAutofit/>
          </a:bodyPr>
          <a:lstStyle/>
          <a:p>
            <a:pPr lvl="0"/>
            <a:r>
              <a:rPr lang="en-US"/>
              <a:t>Click to edit Master text styles</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2" name="Title Placeholder 1"/>
          <p:cNvSpPr>
            <a:spLocks noGrp="1"/>
          </p:cNvSpPr>
          <p:nvPr>
            <p:ph type="title"/>
          </p:nvPr>
        </p:nvSpPr>
        <p:spPr>
          <a:xfrm>
            <a:off x="557929" y="530351"/>
            <a:ext cx="9667726" cy="713232"/>
          </a:xfrm>
          <a:prstGeom prst="rect">
            <a:avLst/>
          </a:prstGeom>
        </p:spPr>
        <p:txBody>
          <a:bodyPr vert="horz" lIns="0" tIns="0" rIns="0" bIns="0" rtlCol="0" anchor="t" anchorCtr="0">
            <a:noAutofit/>
          </a:bodyPr>
          <a:lstStyle/>
          <a:p>
            <a:r>
              <a:rPr lang="en-US"/>
              <a:t>Click to edit master title</a:t>
            </a:r>
          </a:p>
        </p:txBody>
      </p:sp>
    </p:spTree>
    <p:extLst>
      <p:ext uri="{BB962C8B-B14F-4D97-AF65-F5344CB8AC3E}">
        <p14:creationId xmlns:p14="http://schemas.microsoft.com/office/powerpoint/2010/main" val="178941605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8" r:id="rId30"/>
    <p:sldLayoutId id="2147483859" r:id="rId31"/>
    <p:sldLayoutId id="2147483860" r:id="rId32"/>
    <p:sldLayoutId id="2147483861" r:id="rId33"/>
    <p:sldLayoutId id="2147483862" r:id="rId34"/>
    <p:sldLayoutId id="2147483863" r:id="rId35"/>
    <p:sldLayoutId id="2147483864" r:id="rId36"/>
    <p:sldLayoutId id="2147483865" r:id="rId37"/>
    <p:sldLayoutId id="2147483866" r:id="rId38"/>
    <p:sldLayoutId id="2147483867" r:id="rId39"/>
    <p:sldLayoutId id="2147483868" r:id="rId40"/>
    <p:sldLayoutId id="2147483869" r:id="rId41"/>
    <p:sldLayoutId id="2147483870" r:id="rId42"/>
    <p:sldLayoutId id="2147483871" r:id="rId43"/>
    <p:sldLayoutId id="2147483872" r:id="rId44"/>
    <p:sldLayoutId id="2147483873" r:id="rId45"/>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fontAlgn="ctr"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fontAlgn="ctr"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fontAlgn="ctr"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fontAlgn="ctr" latinLnBrk="0" hangingPunct="1">
        <a:defRPr sz="1500" kern="1500">
          <a:solidFill>
            <a:schemeClr val="tx1"/>
          </a:solidFill>
          <a:latin typeface="+mn-lt"/>
          <a:ea typeface="+mn-ea"/>
          <a:cs typeface="+mn-cs"/>
        </a:defRPr>
      </a:lvl1pPr>
      <a:lvl2pPr marL="0" algn="r" defTabSz="457200" rtl="0" eaLnBrk="1" fontAlgn="ctr" latinLnBrk="0" hangingPunct="1">
        <a:defRPr sz="1500" kern="1500">
          <a:solidFill>
            <a:schemeClr val="tx1"/>
          </a:solidFill>
          <a:latin typeface="+mn-lt"/>
          <a:ea typeface="+mn-ea"/>
          <a:cs typeface="+mn-cs"/>
        </a:defRPr>
      </a:lvl2pPr>
      <a:lvl3pPr marL="0" algn="ctr" defTabSz="457200" rtl="0" eaLnBrk="1" fontAlgn="ctr" latinLnBrk="0" hangingPunct="1">
        <a:defRPr sz="1500" kern="1500">
          <a:solidFill>
            <a:schemeClr val="tx1"/>
          </a:solidFill>
          <a:latin typeface="+mn-lt"/>
          <a:ea typeface="+mn-ea"/>
          <a:cs typeface="+mn-cs"/>
        </a:defRPr>
      </a:lvl3pPr>
      <a:lvl4pPr marL="0" algn="l" defTabSz="457200" rtl="0" eaLnBrk="1" fontAlgn="ctr" latinLnBrk="0" hangingPunct="1">
        <a:defRPr sz="1500" kern="1500">
          <a:solidFill>
            <a:schemeClr val="tx1"/>
          </a:solidFill>
          <a:latin typeface="+mn-lt"/>
          <a:ea typeface="+mn-ea"/>
          <a:cs typeface="+mn-cs"/>
        </a:defRPr>
      </a:lvl4pPr>
      <a:lvl5pPr marL="0" algn="r" defTabSz="457200" rtl="0" eaLnBrk="1" fontAlgn="ctr" latinLnBrk="0" hangingPunct="1">
        <a:defRPr sz="1500" kern="1500">
          <a:solidFill>
            <a:schemeClr val="tx1"/>
          </a:solidFill>
          <a:latin typeface="+mn-lt"/>
          <a:ea typeface="+mn-ea"/>
          <a:cs typeface="+mn-cs"/>
        </a:defRPr>
      </a:lvl5pPr>
      <a:lvl6pPr marL="0" algn="ctr" defTabSz="457200" rtl="0" eaLnBrk="1" fontAlgn="ctr" latinLnBrk="0" hangingPunct="1">
        <a:defRPr sz="1500" kern="1500">
          <a:solidFill>
            <a:schemeClr val="tx1"/>
          </a:solidFill>
          <a:latin typeface="+mn-lt"/>
          <a:ea typeface="+mn-ea"/>
          <a:cs typeface="+mn-cs"/>
        </a:defRPr>
      </a:lvl6pPr>
      <a:lvl7pPr marL="0" algn="l" defTabSz="457200" rtl="0" eaLnBrk="1" fontAlgn="ctr" latinLnBrk="0" hangingPunct="1">
        <a:defRPr sz="1500" kern="1500">
          <a:solidFill>
            <a:schemeClr val="tx1"/>
          </a:solidFill>
          <a:latin typeface="+mn-lt"/>
          <a:ea typeface="+mn-ea"/>
          <a:cs typeface="+mn-cs"/>
        </a:defRPr>
      </a:lvl7pPr>
      <a:lvl8pPr marL="0" algn="r" defTabSz="457200" rtl="0" eaLnBrk="1" fontAlgn="ctr" latinLnBrk="0" hangingPunct="1">
        <a:defRPr sz="1500" kern="1500">
          <a:solidFill>
            <a:schemeClr val="tx1"/>
          </a:solidFill>
          <a:latin typeface="+mn-lt"/>
          <a:ea typeface="+mn-ea"/>
          <a:cs typeface="+mn-cs"/>
        </a:defRPr>
      </a:lvl8pPr>
      <a:lvl9pPr marL="0" algn="ctr" defTabSz="457200" rtl="0" eaLnBrk="1" fontAlgn="ctr" latinLnBrk="0" hangingPunct="1">
        <a:defRPr sz="1500" kern="15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362">
          <p15:clr>
            <a:srgbClr val="F26B43"/>
          </p15:clr>
        </p15:guide>
        <p15:guide id="3" pos="7319">
          <p15:clr>
            <a:srgbClr val="F26B43"/>
          </p15:clr>
        </p15:guide>
        <p15:guide id="4" orient="horz" pos="360">
          <p15:clr>
            <a:srgbClr val="F26B43"/>
          </p15:clr>
        </p15:guide>
        <p15:guide id="5" orient="horz" pos="3622">
          <p15:clr>
            <a:srgbClr val="F26B43"/>
          </p15:clr>
        </p15:guide>
        <p15:guide id="6" orient="horz" pos="41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 Id="rId9"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2.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managedcare.medicaid.ohio.gov/wps/wcm/connect/gov/ca701988-1908-47d7-a2e9-5999651d185c/Which+CMEs+serve+Ohio%E2%80%99s+CME+catchment+areas.pdf?MOD=AJPERES&amp;CVID=oV29jSK" TargetMode="Externa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FFEE9-D20C-47C7-B808-A4F477AB8775}"/>
              </a:ext>
            </a:extLst>
          </p:cNvPr>
          <p:cNvSpPr>
            <a:spLocks noGrp="1"/>
          </p:cNvSpPr>
          <p:nvPr>
            <p:ph type="ctrTitle" idx="4294967295"/>
          </p:nvPr>
        </p:nvSpPr>
        <p:spPr>
          <a:xfrm>
            <a:off x="1674605" y="1291747"/>
            <a:ext cx="9061450" cy="1247775"/>
          </a:xfrm>
        </p:spPr>
        <p:txBody>
          <a:bodyPr lIns="91440" tIns="45720" rIns="91440" bIns="45720" anchor="t">
            <a:normAutofit fontScale="90000"/>
          </a:bodyPr>
          <a:lstStyle/>
          <a:p>
            <a:pPr algn="ctr"/>
            <a:br>
              <a:rPr lang="en-US" sz="3600" cap="none" dirty="0"/>
            </a:br>
            <a:br>
              <a:rPr lang="en-US" sz="3600" cap="none" dirty="0"/>
            </a:br>
            <a:r>
              <a:rPr lang="en-US" sz="3600" cap="none" dirty="0">
                <a:solidFill>
                  <a:srgbClr val="0E3F75"/>
                </a:solidFill>
              </a:rPr>
              <a:t>OhioRISE (Resilience through Integrated Systems and Excellence) Overview</a:t>
            </a:r>
            <a:br>
              <a:rPr lang="en-US" sz="3200" cap="none" dirty="0"/>
            </a:br>
            <a:br>
              <a:rPr lang="en-US" sz="3200" cap="none" dirty="0"/>
            </a:br>
            <a:br>
              <a:rPr lang="en-US" sz="3200" cap="none" dirty="0"/>
            </a:br>
            <a:br>
              <a:rPr lang="en-US" sz="3200" cap="none" dirty="0"/>
            </a:br>
            <a:endParaRPr lang="en-US" sz="3200" cap="none" dirty="0">
              <a:cs typeface="Calibri"/>
            </a:endParaRPr>
          </a:p>
        </p:txBody>
      </p:sp>
    </p:spTree>
    <p:extLst>
      <p:ext uri="{BB962C8B-B14F-4D97-AF65-F5344CB8AC3E}">
        <p14:creationId xmlns:p14="http://schemas.microsoft.com/office/powerpoint/2010/main" val="370303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F33E-3068-1E2A-C87A-769D94E6DED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B50F44F-7EE3-1656-A079-6241397F2EF8}"/>
              </a:ext>
            </a:extLst>
          </p:cNvPr>
          <p:cNvPicPr>
            <a:picLocks noChangeAspect="1"/>
          </p:cNvPicPr>
          <p:nvPr/>
        </p:nvPicPr>
        <p:blipFill>
          <a:blip r:embed="rId2"/>
          <a:stretch>
            <a:fillRect/>
          </a:stretch>
        </p:blipFill>
        <p:spPr>
          <a:xfrm>
            <a:off x="106334" y="659775"/>
            <a:ext cx="11979332" cy="5538450"/>
          </a:xfrm>
          <a:prstGeom prst="rect">
            <a:avLst/>
          </a:prstGeom>
        </p:spPr>
      </p:pic>
    </p:spTree>
    <p:extLst>
      <p:ext uri="{BB962C8B-B14F-4D97-AF65-F5344CB8AC3E}">
        <p14:creationId xmlns:p14="http://schemas.microsoft.com/office/powerpoint/2010/main" val="337382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80BB5C-D2EF-553E-27C1-77AE169B7F01}"/>
              </a:ext>
            </a:extLst>
          </p:cNvPr>
          <p:cNvSpPr txBox="1"/>
          <p:nvPr/>
        </p:nvSpPr>
        <p:spPr>
          <a:xfrm>
            <a:off x="4857007" y="3244334"/>
            <a:ext cx="3123210" cy="369332"/>
          </a:xfrm>
          <a:prstGeom prst="rect">
            <a:avLst/>
          </a:prstGeom>
          <a:solidFill>
            <a:schemeClr val="bg1"/>
          </a:solidFill>
        </p:spPr>
        <p:txBody>
          <a:bodyPr wrap="square" rtlCol="0">
            <a:spAutoFit/>
          </a:bodyPr>
          <a:lstStyle/>
          <a:p>
            <a:r>
              <a:rPr lang="en-US" dirty="0"/>
              <a:t>stephan.cooke@aetna.com</a:t>
            </a:r>
          </a:p>
        </p:txBody>
      </p:sp>
    </p:spTree>
    <p:extLst>
      <p:ext uri="{BB962C8B-B14F-4D97-AF65-F5344CB8AC3E}">
        <p14:creationId xmlns:p14="http://schemas.microsoft.com/office/powerpoint/2010/main" val="32510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16DBB29-772B-3117-A133-D660FF558D06}"/>
              </a:ext>
            </a:extLst>
          </p:cNvPr>
          <p:cNvSpPr>
            <a:spLocks noGrp="1"/>
          </p:cNvSpPr>
          <p:nvPr>
            <p:ph type="title"/>
          </p:nvPr>
        </p:nvSpPr>
        <p:spPr>
          <a:xfrm>
            <a:off x="288345" y="770058"/>
            <a:ext cx="11430000" cy="662782"/>
          </a:xfrm>
        </p:spPr>
        <p:txBody>
          <a:bodyPr>
            <a:normAutofit/>
          </a:bodyPr>
          <a:lstStyle/>
          <a:p>
            <a:r>
              <a:rPr lang="en-US" sz="3000" cap="none" dirty="0">
                <a:solidFill>
                  <a:srgbClr val="0E3F75"/>
                </a:solidFill>
              </a:rPr>
              <a:t>Supporting Youth and Families Across Systems</a:t>
            </a:r>
          </a:p>
        </p:txBody>
      </p:sp>
      <p:grpSp>
        <p:nvGrpSpPr>
          <p:cNvPr id="43" name="Group 42">
            <a:extLst>
              <a:ext uri="{FF2B5EF4-FFF2-40B4-BE49-F238E27FC236}">
                <a16:creationId xmlns:a16="http://schemas.microsoft.com/office/drawing/2014/main" id="{B3DD8228-48B2-F3F7-9752-1732B8EBA4AB}"/>
              </a:ext>
            </a:extLst>
          </p:cNvPr>
          <p:cNvGrpSpPr/>
          <p:nvPr/>
        </p:nvGrpSpPr>
        <p:grpSpPr>
          <a:xfrm>
            <a:off x="437646" y="2638606"/>
            <a:ext cx="3613251" cy="2731770"/>
            <a:chOff x="753262" y="2937510"/>
            <a:chExt cx="3353918" cy="2731770"/>
          </a:xfrm>
        </p:grpSpPr>
        <p:sp>
          <p:nvSpPr>
            <p:cNvPr id="15" name="Rectangle 14">
              <a:extLst>
                <a:ext uri="{FF2B5EF4-FFF2-40B4-BE49-F238E27FC236}">
                  <a16:creationId xmlns:a16="http://schemas.microsoft.com/office/drawing/2014/main" id="{A88E0A98-0CBC-9564-03DA-9F67D98057FC}"/>
                </a:ext>
              </a:extLst>
            </p:cNvPr>
            <p:cNvSpPr/>
            <p:nvPr/>
          </p:nvSpPr>
          <p:spPr>
            <a:xfrm>
              <a:off x="2447290" y="2937510"/>
              <a:ext cx="1659890" cy="273177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3" name="Inhaltsplatzhalter 4">
              <a:extLst>
                <a:ext uri="{FF2B5EF4-FFF2-40B4-BE49-F238E27FC236}">
                  <a16:creationId xmlns:a16="http://schemas.microsoft.com/office/drawing/2014/main" id="{46D8CC0C-8BE9-1E07-6044-A664D249707E}"/>
                </a:ext>
              </a:extLst>
            </p:cNvPr>
            <p:cNvSpPr txBox="1">
              <a:spLocks/>
            </p:cNvSpPr>
            <p:nvPr/>
          </p:nvSpPr>
          <p:spPr>
            <a:xfrm>
              <a:off x="753262" y="3482578"/>
              <a:ext cx="1343041" cy="73866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2A2F36"/>
                  </a:solidFill>
                  <a:effectLst/>
                  <a:uLnTx/>
                  <a:uFillTx/>
                  <a:latin typeface="Source Sans Pro"/>
                  <a:ea typeface="+mn-ea"/>
                  <a:cs typeface="+mn-cs"/>
                </a:rPr>
                <a:t>Keeping families together. </a:t>
              </a:r>
            </a:p>
          </p:txBody>
        </p:sp>
      </p:grpSp>
      <p:grpSp>
        <p:nvGrpSpPr>
          <p:cNvPr id="44" name="Group 43">
            <a:extLst>
              <a:ext uri="{FF2B5EF4-FFF2-40B4-BE49-F238E27FC236}">
                <a16:creationId xmlns:a16="http://schemas.microsoft.com/office/drawing/2014/main" id="{B278DC97-90AD-8F41-4ACB-BB1E33C21C52}"/>
              </a:ext>
            </a:extLst>
          </p:cNvPr>
          <p:cNvGrpSpPr/>
          <p:nvPr/>
        </p:nvGrpSpPr>
        <p:grpSpPr>
          <a:xfrm>
            <a:off x="4221572" y="2643036"/>
            <a:ext cx="1788237" cy="2731770"/>
            <a:chOff x="4314190" y="2937510"/>
            <a:chExt cx="1659890" cy="2731770"/>
          </a:xfrm>
        </p:grpSpPr>
        <p:sp>
          <p:nvSpPr>
            <p:cNvPr id="16" name="Rectangle 15">
              <a:extLst>
                <a:ext uri="{FF2B5EF4-FFF2-40B4-BE49-F238E27FC236}">
                  <a16:creationId xmlns:a16="http://schemas.microsoft.com/office/drawing/2014/main" id="{72B77AA2-77D0-1DEA-E910-4EED3A721DA2}"/>
                </a:ext>
              </a:extLst>
            </p:cNvPr>
            <p:cNvSpPr/>
            <p:nvPr/>
          </p:nvSpPr>
          <p:spPr>
            <a:xfrm>
              <a:off x="4314190" y="2937510"/>
              <a:ext cx="1659890" cy="273177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4" name="Inhaltsplatzhalter 4">
              <a:extLst>
                <a:ext uri="{FF2B5EF4-FFF2-40B4-BE49-F238E27FC236}">
                  <a16:creationId xmlns:a16="http://schemas.microsoft.com/office/drawing/2014/main" id="{7AFBAA4A-CEE3-CCBA-E4F6-EFD60A42CEF5}"/>
                </a:ext>
              </a:extLst>
            </p:cNvPr>
            <p:cNvSpPr txBox="1">
              <a:spLocks/>
            </p:cNvSpPr>
            <p:nvPr/>
          </p:nvSpPr>
          <p:spPr>
            <a:xfrm>
              <a:off x="4424029" y="3429000"/>
              <a:ext cx="1405155" cy="147732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2A2F36"/>
                  </a:solidFill>
                  <a:effectLst/>
                  <a:uLnTx/>
                  <a:uFillTx/>
                  <a:latin typeface="Source Sans Pro"/>
                  <a:ea typeface="+mn-ea"/>
                  <a:cs typeface="+mn-cs"/>
                </a:rPr>
                <a:t>Reducing unnecessary hospitalizations and emergency department visits.</a:t>
              </a:r>
            </a:p>
          </p:txBody>
        </p:sp>
      </p:grpSp>
      <p:grpSp>
        <p:nvGrpSpPr>
          <p:cNvPr id="45" name="Group 44">
            <a:extLst>
              <a:ext uri="{FF2B5EF4-FFF2-40B4-BE49-F238E27FC236}">
                <a16:creationId xmlns:a16="http://schemas.microsoft.com/office/drawing/2014/main" id="{B9EB6CAF-BD77-099E-580C-DDCF5A44771D}"/>
              </a:ext>
            </a:extLst>
          </p:cNvPr>
          <p:cNvGrpSpPr/>
          <p:nvPr/>
        </p:nvGrpSpPr>
        <p:grpSpPr>
          <a:xfrm>
            <a:off x="6165201" y="2638606"/>
            <a:ext cx="1788237" cy="2731770"/>
            <a:chOff x="6181090" y="2937510"/>
            <a:chExt cx="1659890" cy="2731770"/>
          </a:xfrm>
        </p:grpSpPr>
        <p:sp>
          <p:nvSpPr>
            <p:cNvPr id="17" name="Rectangle 16">
              <a:extLst>
                <a:ext uri="{FF2B5EF4-FFF2-40B4-BE49-F238E27FC236}">
                  <a16:creationId xmlns:a16="http://schemas.microsoft.com/office/drawing/2014/main" id="{7897BAD4-0E44-BC60-848D-DCFBE30FA36B}"/>
                </a:ext>
              </a:extLst>
            </p:cNvPr>
            <p:cNvSpPr/>
            <p:nvPr/>
          </p:nvSpPr>
          <p:spPr>
            <a:xfrm>
              <a:off x="6181090" y="2937510"/>
              <a:ext cx="1659890" cy="273177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5" name="Inhaltsplatzhalter 4">
              <a:extLst>
                <a:ext uri="{FF2B5EF4-FFF2-40B4-BE49-F238E27FC236}">
                  <a16:creationId xmlns:a16="http://schemas.microsoft.com/office/drawing/2014/main" id="{AA72B52A-8CCB-8699-7F36-E3D42124D3CB}"/>
                </a:ext>
              </a:extLst>
            </p:cNvPr>
            <p:cNvSpPr txBox="1">
              <a:spLocks/>
            </p:cNvSpPr>
            <p:nvPr/>
          </p:nvSpPr>
          <p:spPr>
            <a:xfrm>
              <a:off x="6339514" y="3429000"/>
              <a:ext cx="1343041" cy="172354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600" b="1" i="0" u="none" strike="noStrike" kern="1200" cap="none" spc="0" normalizeH="0" baseline="0" noProof="0">
                  <a:ln>
                    <a:noFill/>
                  </a:ln>
                  <a:solidFill>
                    <a:srgbClr val="2A2F36"/>
                  </a:solidFill>
                  <a:effectLst/>
                  <a:uLnTx/>
                  <a:uFillTx/>
                  <a:latin typeface="Source Sans Pro"/>
                  <a:ea typeface="+mn-ea"/>
                  <a:cs typeface="+mn-cs"/>
                </a:rPr>
                <a:t>Decreasing involvement with the juvenile justice and corrections systems.</a:t>
              </a:r>
            </a:p>
          </p:txBody>
        </p:sp>
      </p:grpSp>
      <p:grpSp>
        <p:nvGrpSpPr>
          <p:cNvPr id="46" name="Group 45">
            <a:extLst>
              <a:ext uri="{FF2B5EF4-FFF2-40B4-BE49-F238E27FC236}">
                <a16:creationId xmlns:a16="http://schemas.microsoft.com/office/drawing/2014/main" id="{8E807D26-E323-75F9-68B3-1064553471D7}"/>
              </a:ext>
            </a:extLst>
          </p:cNvPr>
          <p:cNvGrpSpPr/>
          <p:nvPr/>
        </p:nvGrpSpPr>
        <p:grpSpPr>
          <a:xfrm>
            <a:off x="8097468" y="2638606"/>
            <a:ext cx="1788237" cy="2731770"/>
            <a:chOff x="8047990" y="2937510"/>
            <a:chExt cx="1659890" cy="2731770"/>
          </a:xfrm>
        </p:grpSpPr>
        <p:sp>
          <p:nvSpPr>
            <p:cNvPr id="18" name="Rectangle 17">
              <a:extLst>
                <a:ext uri="{FF2B5EF4-FFF2-40B4-BE49-F238E27FC236}">
                  <a16:creationId xmlns:a16="http://schemas.microsoft.com/office/drawing/2014/main" id="{B96CFB90-D07D-8B87-03C0-B347E300CD4D}"/>
                </a:ext>
              </a:extLst>
            </p:cNvPr>
            <p:cNvSpPr/>
            <p:nvPr/>
          </p:nvSpPr>
          <p:spPr>
            <a:xfrm>
              <a:off x="8047990" y="2937510"/>
              <a:ext cx="1659890" cy="2731770"/>
            </a:xfrm>
            <a:prstGeom prst="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6" name="Inhaltsplatzhalter 4">
              <a:extLst>
                <a:ext uri="{FF2B5EF4-FFF2-40B4-BE49-F238E27FC236}">
                  <a16:creationId xmlns:a16="http://schemas.microsoft.com/office/drawing/2014/main" id="{F98B833A-1985-7952-D20A-4615567FF98E}"/>
                </a:ext>
              </a:extLst>
            </p:cNvPr>
            <p:cNvSpPr txBox="1">
              <a:spLocks/>
            </p:cNvSpPr>
            <p:nvPr/>
          </p:nvSpPr>
          <p:spPr>
            <a:xfrm>
              <a:off x="8174804" y="3429000"/>
              <a:ext cx="1406262" cy="98488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2A2F36"/>
                  </a:solidFill>
                  <a:effectLst/>
                  <a:uLnTx/>
                  <a:uFillTx/>
                  <a:latin typeface="Source Sans Pro"/>
                  <a:ea typeface="+mn-ea"/>
                  <a:cs typeface="+mn-cs"/>
                </a:rPr>
                <a:t>Reducing out-of-home and out-of-state placements.</a:t>
              </a:r>
            </a:p>
          </p:txBody>
        </p:sp>
      </p:grpSp>
      <p:grpSp>
        <p:nvGrpSpPr>
          <p:cNvPr id="47" name="Group 46">
            <a:extLst>
              <a:ext uri="{FF2B5EF4-FFF2-40B4-BE49-F238E27FC236}">
                <a16:creationId xmlns:a16="http://schemas.microsoft.com/office/drawing/2014/main" id="{22F52EE4-A11E-F575-7333-F2F6E8413263}"/>
              </a:ext>
            </a:extLst>
          </p:cNvPr>
          <p:cNvGrpSpPr/>
          <p:nvPr/>
        </p:nvGrpSpPr>
        <p:grpSpPr>
          <a:xfrm>
            <a:off x="10029734" y="2638606"/>
            <a:ext cx="1788237" cy="2731770"/>
            <a:chOff x="9914890" y="2937510"/>
            <a:chExt cx="1659890" cy="2731770"/>
          </a:xfrm>
        </p:grpSpPr>
        <p:sp>
          <p:nvSpPr>
            <p:cNvPr id="19" name="Rectangle 18">
              <a:extLst>
                <a:ext uri="{FF2B5EF4-FFF2-40B4-BE49-F238E27FC236}">
                  <a16:creationId xmlns:a16="http://schemas.microsoft.com/office/drawing/2014/main" id="{AA08CDB0-7979-B239-244C-BE34CC0453B8}"/>
                </a:ext>
              </a:extLst>
            </p:cNvPr>
            <p:cNvSpPr/>
            <p:nvPr/>
          </p:nvSpPr>
          <p:spPr>
            <a:xfrm>
              <a:off x="9914890" y="2937510"/>
              <a:ext cx="1659890" cy="2731770"/>
            </a:xfrm>
            <a:prstGeom prst="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7" name="Inhaltsplatzhalter 4">
              <a:extLst>
                <a:ext uri="{FF2B5EF4-FFF2-40B4-BE49-F238E27FC236}">
                  <a16:creationId xmlns:a16="http://schemas.microsoft.com/office/drawing/2014/main" id="{5174F14D-07B4-D797-D908-793C53B72315}"/>
                </a:ext>
              </a:extLst>
            </p:cNvPr>
            <p:cNvSpPr txBox="1">
              <a:spLocks/>
            </p:cNvSpPr>
            <p:nvPr/>
          </p:nvSpPr>
          <p:spPr>
            <a:xfrm>
              <a:off x="10073314" y="3429001"/>
              <a:ext cx="1343041" cy="123110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600" b="1" i="0" u="none" strike="noStrike" kern="1200" cap="none" spc="0" normalizeH="0" baseline="0" noProof="0">
                  <a:ln>
                    <a:noFill/>
                  </a:ln>
                  <a:solidFill>
                    <a:srgbClr val="2A2F36"/>
                  </a:solidFill>
                  <a:effectLst/>
                  <a:uLnTx/>
                  <a:uFillTx/>
                  <a:latin typeface="Source Sans Pro"/>
                  <a:ea typeface="+mn-ea"/>
                  <a:cs typeface="+mn-cs"/>
                </a:rPr>
                <a:t>Increasing school attendance and performance.</a:t>
              </a:r>
            </a:p>
          </p:txBody>
        </p:sp>
      </p:grpSp>
      <p:grpSp>
        <p:nvGrpSpPr>
          <p:cNvPr id="41" name="Group 40">
            <a:extLst>
              <a:ext uri="{FF2B5EF4-FFF2-40B4-BE49-F238E27FC236}">
                <a16:creationId xmlns:a16="http://schemas.microsoft.com/office/drawing/2014/main" id="{499E7221-ADC2-B4CA-97A0-5AE819A6F1CC}"/>
              </a:ext>
            </a:extLst>
          </p:cNvPr>
          <p:cNvGrpSpPr/>
          <p:nvPr/>
        </p:nvGrpSpPr>
        <p:grpSpPr>
          <a:xfrm>
            <a:off x="288345" y="2638606"/>
            <a:ext cx="3603526" cy="2731770"/>
            <a:chOff x="580390" y="2937510"/>
            <a:chExt cx="3344890" cy="2731770"/>
          </a:xfrm>
        </p:grpSpPr>
        <p:sp>
          <p:nvSpPr>
            <p:cNvPr id="7" name="Rectangle 6">
              <a:extLst>
                <a:ext uri="{FF2B5EF4-FFF2-40B4-BE49-F238E27FC236}">
                  <a16:creationId xmlns:a16="http://schemas.microsoft.com/office/drawing/2014/main" id="{6F6C4B39-1C54-F34C-7232-CA1003A8E910}"/>
                </a:ext>
              </a:extLst>
            </p:cNvPr>
            <p:cNvSpPr/>
            <p:nvPr/>
          </p:nvSpPr>
          <p:spPr>
            <a:xfrm>
              <a:off x="580390" y="2937510"/>
              <a:ext cx="1659890" cy="273177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2" name="Inhaltsplatzhalter 4">
              <a:extLst>
                <a:ext uri="{FF2B5EF4-FFF2-40B4-BE49-F238E27FC236}">
                  <a16:creationId xmlns:a16="http://schemas.microsoft.com/office/drawing/2014/main" id="{6D17CE8C-C0DF-A45D-12F1-22A445A72BB6}"/>
                </a:ext>
              </a:extLst>
            </p:cNvPr>
            <p:cNvSpPr txBox="1">
              <a:spLocks/>
            </p:cNvSpPr>
            <p:nvPr/>
          </p:nvSpPr>
          <p:spPr>
            <a:xfrm>
              <a:off x="2582239" y="3437356"/>
              <a:ext cx="1343041" cy="147732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2A2F36"/>
                  </a:solidFill>
                  <a:effectLst/>
                  <a:uLnTx/>
                  <a:uFillTx/>
                  <a:latin typeface="Source Sans Pro"/>
                  <a:ea typeface="+mn-ea"/>
                  <a:cs typeface="+mn-cs"/>
                </a:rPr>
                <a:t>Reducing custody relinquishment for children, youth, and families.</a:t>
              </a:r>
            </a:p>
          </p:txBody>
        </p:sp>
      </p:grpSp>
      <p:pic>
        <p:nvPicPr>
          <p:cNvPr id="3" name="Graphic 2" descr="Excellent with solid fill">
            <a:extLst>
              <a:ext uri="{FF2B5EF4-FFF2-40B4-BE49-F238E27FC236}">
                <a16:creationId xmlns:a16="http://schemas.microsoft.com/office/drawing/2014/main" id="{5C963C12-3300-F8E0-E423-22A05D55D6E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263" y="2132450"/>
            <a:ext cx="914400" cy="914400"/>
          </a:xfrm>
          <a:prstGeom prst="rect">
            <a:avLst/>
          </a:prstGeom>
        </p:spPr>
      </p:pic>
      <p:pic>
        <p:nvPicPr>
          <p:cNvPr id="8" name="Graphic 7" descr="Excellent with solid fill">
            <a:extLst>
              <a:ext uri="{FF2B5EF4-FFF2-40B4-BE49-F238E27FC236}">
                <a16:creationId xmlns:a16="http://schemas.microsoft.com/office/drawing/2014/main" id="{3D93FE84-8431-052E-BBA2-F44BDEB9F9A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6692" y="2132450"/>
            <a:ext cx="914400" cy="914400"/>
          </a:xfrm>
          <a:prstGeom prst="rect">
            <a:avLst/>
          </a:prstGeom>
        </p:spPr>
      </p:pic>
      <p:pic>
        <p:nvPicPr>
          <p:cNvPr id="9" name="Graphic 8" descr="Excellent with solid fill">
            <a:extLst>
              <a:ext uri="{FF2B5EF4-FFF2-40B4-BE49-F238E27FC236}">
                <a16:creationId xmlns:a16="http://schemas.microsoft.com/office/drawing/2014/main" id="{CD39AA52-7BBD-96F6-0DD7-835D5B95E8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3674" y="2132450"/>
            <a:ext cx="914400" cy="914400"/>
          </a:xfrm>
          <a:prstGeom prst="rect">
            <a:avLst/>
          </a:prstGeom>
        </p:spPr>
      </p:pic>
      <p:pic>
        <p:nvPicPr>
          <p:cNvPr id="10" name="Graphic 9" descr="Excellent with solid fill">
            <a:extLst>
              <a:ext uri="{FF2B5EF4-FFF2-40B4-BE49-F238E27FC236}">
                <a16:creationId xmlns:a16="http://schemas.microsoft.com/office/drawing/2014/main" id="{CAE447EB-A301-C4D7-C564-77B286E1784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8609" y="2132450"/>
            <a:ext cx="914400" cy="914400"/>
          </a:xfrm>
          <a:prstGeom prst="rect">
            <a:avLst/>
          </a:prstGeom>
        </p:spPr>
      </p:pic>
      <p:pic>
        <p:nvPicPr>
          <p:cNvPr id="11" name="Graphic 10" descr="Excellent with solid fill">
            <a:extLst>
              <a:ext uri="{FF2B5EF4-FFF2-40B4-BE49-F238E27FC236}">
                <a16:creationId xmlns:a16="http://schemas.microsoft.com/office/drawing/2014/main" id="{DAD43A1D-359C-9E17-224E-AE55FC0472D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32084" y="2120924"/>
            <a:ext cx="914400" cy="914400"/>
          </a:xfrm>
          <a:prstGeom prst="rect">
            <a:avLst/>
          </a:prstGeom>
        </p:spPr>
      </p:pic>
      <p:pic>
        <p:nvPicPr>
          <p:cNvPr id="12" name="Graphic 11" descr="Excellent with solid fill">
            <a:extLst>
              <a:ext uri="{FF2B5EF4-FFF2-40B4-BE49-F238E27FC236}">
                <a16:creationId xmlns:a16="http://schemas.microsoft.com/office/drawing/2014/main" id="{47036920-BCD5-6698-008E-B16BBC1CF0F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11227" y="2132450"/>
            <a:ext cx="914400" cy="914400"/>
          </a:xfrm>
          <a:prstGeom prst="rect">
            <a:avLst/>
          </a:prstGeom>
        </p:spPr>
      </p:pic>
      <p:sp>
        <p:nvSpPr>
          <p:cNvPr id="2" name="TextBox 1">
            <a:extLst>
              <a:ext uri="{FF2B5EF4-FFF2-40B4-BE49-F238E27FC236}">
                <a16:creationId xmlns:a16="http://schemas.microsoft.com/office/drawing/2014/main" id="{4929E62D-ADB4-D071-2EB2-D4E04493C0BF}"/>
              </a:ext>
            </a:extLst>
          </p:cNvPr>
          <p:cNvSpPr txBox="1"/>
          <p:nvPr/>
        </p:nvSpPr>
        <p:spPr>
          <a:xfrm>
            <a:off x="10029733" y="5772982"/>
            <a:ext cx="17882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13B75"/>
                </a:solidFill>
                <a:effectLst/>
                <a:uLnTx/>
                <a:uFillTx/>
                <a:latin typeface="Source Sans Pro"/>
                <a:ea typeface="+mn-ea"/>
                <a:cs typeface="+mn-cs"/>
              </a:rPr>
              <a:t>Education System</a:t>
            </a:r>
          </a:p>
        </p:txBody>
      </p:sp>
      <p:sp>
        <p:nvSpPr>
          <p:cNvPr id="4" name="TextBox 3">
            <a:extLst>
              <a:ext uri="{FF2B5EF4-FFF2-40B4-BE49-F238E27FC236}">
                <a16:creationId xmlns:a16="http://schemas.microsoft.com/office/drawing/2014/main" id="{0CEFD0E7-C39C-53BF-38EF-0CF9B91D24F5}"/>
              </a:ext>
            </a:extLst>
          </p:cNvPr>
          <p:cNvSpPr txBox="1"/>
          <p:nvPr/>
        </p:nvSpPr>
        <p:spPr>
          <a:xfrm>
            <a:off x="6165201" y="5718610"/>
            <a:ext cx="17882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13B75"/>
                </a:solidFill>
                <a:effectLst/>
                <a:uLnTx/>
                <a:uFillTx/>
                <a:latin typeface="Source Sans Pro"/>
                <a:ea typeface="+mn-ea"/>
                <a:cs typeface="+mn-cs"/>
              </a:rPr>
              <a:t>Justice System</a:t>
            </a:r>
          </a:p>
        </p:txBody>
      </p:sp>
      <p:sp>
        <p:nvSpPr>
          <p:cNvPr id="6" name="TextBox 5">
            <a:extLst>
              <a:ext uri="{FF2B5EF4-FFF2-40B4-BE49-F238E27FC236}">
                <a16:creationId xmlns:a16="http://schemas.microsoft.com/office/drawing/2014/main" id="{D8BE88C4-D130-336F-33F6-E07460C02B57}"/>
              </a:ext>
            </a:extLst>
          </p:cNvPr>
          <p:cNvSpPr txBox="1"/>
          <p:nvPr/>
        </p:nvSpPr>
        <p:spPr>
          <a:xfrm>
            <a:off x="148300" y="5805634"/>
            <a:ext cx="21780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13B75"/>
                </a:solidFill>
                <a:effectLst/>
                <a:uLnTx/>
                <a:uFillTx/>
                <a:latin typeface="Source Sans Pro"/>
                <a:ea typeface="+mn-ea"/>
                <a:cs typeface="+mn-cs"/>
              </a:rPr>
              <a:t>Youth and Families</a:t>
            </a:r>
          </a:p>
        </p:txBody>
      </p:sp>
      <p:sp>
        <p:nvSpPr>
          <p:cNvPr id="13" name="TextBox 12">
            <a:extLst>
              <a:ext uri="{FF2B5EF4-FFF2-40B4-BE49-F238E27FC236}">
                <a16:creationId xmlns:a16="http://schemas.microsoft.com/office/drawing/2014/main" id="{DE190093-C647-BFA6-CC13-15C1EBE670A7}"/>
              </a:ext>
            </a:extLst>
          </p:cNvPr>
          <p:cNvSpPr txBox="1"/>
          <p:nvPr/>
        </p:nvSpPr>
        <p:spPr>
          <a:xfrm>
            <a:off x="8059430" y="5718610"/>
            <a:ext cx="21409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13B75"/>
                </a:solidFill>
                <a:effectLst/>
                <a:uLnTx/>
                <a:uFillTx/>
                <a:latin typeface="Source Sans Pro"/>
                <a:ea typeface="+mn-ea"/>
                <a:cs typeface="+mn-cs"/>
              </a:rPr>
              <a:t>Child Protection and Developmental Disability Systems</a:t>
            </a:r>
          </a:p>
        </p:txBody>
      </p:sp>
      <p:sp>
        <p:nvSpPr>
          <p:cNvPr id="14" name="TextBox 13">
            <a:extLst>
              <a:ext uri="{FF2B5EF4-FFF2-40B4-BE49-F238E27FC236}">
                <a16:creationId xmlns:a16="http://schemas.microsoft.com/office/drawing/2014/main" id="{46EFCE26-D37E-1D72-4584-0BC6D64DAD96}"/>
              </a:ext>
            </a:extLst>
          </p:cNvPr>
          <p:cNvSpPr txBox="1"/>
          <p:nvPr/>
        </p:nvSpPr>
        <p:spPr>
          <a:xfrm>
            <a:off x="4194898" y="5764777"/>
            <a:ext cx="17882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13B75"/>
                </a:solidFill>
                <a:effectLst/>
                <a:uLnTx/>
                <a:uFillTx/>
                <a:latin typeface="Source Sans Pro"/>
                <a:ea typeface="+mn-ea"/>
                <a:cs typeface="+mn-cs"/>
              </a:rPr>
              <a:t>Hospital System</a:t>
            </a:r>
          </a:p>
        </p:txBody>
      </p:sp>
      <p:sp>
        <p:nvSpPr>
          <p:cNvPr id="20" name="TextBox 19">
            <a:extLst>
              <a:ext uri="{FF2B5EF4-FFF2-40B4-BE49-F238E27FC236}">
                <a16:creationId xmlns:a16="http://schemas.microsoft.com/office/drawing/2014/main" id="{9FA9A016-43FB-0843-3580-D49F86521886}"/>
              </a:ext>
            </a:extLst>
          </p:cNvPr>
          <p:cNvSpPr txBox="1"/>
          <p:nvPr/>
        </p:nvSpPr>
        <p:spPr>
          <a:xfrm>
            <a:off x="2224595" y="5764778"/>
            <a:ext cx="17882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64C6"/>
                </a:solidFill>
                <a:effectLst/>
                <a:uLnTx/>
                <a:uFillTx/>
                <a:latin typeface="Source Sans Pro"/>
                <a:ea typeface="+mn-ea"/>
                <a:cs typeface="+mn-cs"/>
              </a:rPr>
              <a:t> </a:t>
            </a:r>
            <a:r>
              <a:rPr kumimoji="0" lang="en-US" sz="1800" b="1" i="0" u="none" strike="noStrike" kern="1200" cap="none" spc="0" normalizeH="0" baseline="0" noProof="0" dirty="0">
                <a:ln>
                  <a:noFill/>
                </a:ln>
                <a:solidFill>
                  <a:srgbClr val="213B75"/>
                </a:solidFill>
                <a:effectLst/>
                <a:uLnTx/>
                <a:uFillTx/>
                <a:latin typeface="Source Sans Pro"/>
                <a:ea typeface="+mn-ea"/>
                <a:cs typeface="+mn-cs"/>
              </a:rPr>
              <a:t>Multisystem Youth</a:t>
            </a:r>
          </a:p>
        </p:txBody>
      </p:sp>
      <p:sp>
        <p:nvSpPr>
          <p:cNvPr id="21" name="Arrow: Left-Right 20">
            <a:extLst>
              <a:ext uri="{FF2B5EF4-FFF2-40B4-BE49-F238E27FC236}">
                <a16:creationId xmlns:a16="http://schemas.microsoft.com/office/drawing/2014/main" id="{BCE44A67-BDB2-F179-84BF-33D4E816A7AE}"/>
              </a:ext>
            </a:extLst>
          </p:cNvPr>
          <p:cNvSpPr/>
          <p:nvPr/>
        </p:nvSpPr>
        <p:spPr>
          <a:xfrm>
            <a:off x="141904" y="5345135"/>
            <a:ext cx="11908191" cy="470250"/>
          </a:xfrm>
          <a:prstGeom prst="leftRight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F3CD55"/>
                </a:solidFill>
              </a:ln>
              <a:solidFill>
                <a:srgbClr val="F3CD55"/>
              </a:solidFill>
              <a:effectLst/>
              <a:uLnTx/>
              <a:uFillTx/>
              <a:latin typeface="Source Sans Pro"/>
              <a:ea typeface="+mn-ea"/>
              <a:cs typeface="+mn-cs"/>
            </a:endParaRPr>
          </a:p>
        </p:txBody>
      </p:sp>
    </p:spTree>
    <p:extLst>
      <p:ext uri="{BB962C8B-B14F-4D97-AF65-F5344CB8AC3E}">
        <p14:creationId xmlns:p14="http://schemas.microsoft.com/office/powerpoint/2010/main" val="28813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62B7AC2-8F97-4E5B-92C9-6ADE85140A6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562B7AC2-8F97-4E5B-92C9-6ADE85140A6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388FCEE-22D8-44F9-BF29-CA0D6A75D67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96" name="Rectangle 95">
            <a:extLst>
              <a:ext uri="{FF2B5EF4-FFF2-40B4-BE49-F238E27FC236}">
                <a16:creationId xmlns:a16="http://schemas.microsoft.com/office/drawing/2014/main" id="{0B5DE4AE-609F-3E4F-B342-4DADB1838CF5}"/>
              </a:ext>
            </a:extLst>
          </p:cNvPr>
          <p:cNvSpPr/>
          <p:nvPr/>
        </p:nvSpPr>
        <p:spPr>
          <a:xfrm>
            <a:off x="1721244" y="1394169"/>
            <a:ext cx="2598258" cy="2200101"/>
          </a:xfrm>
          <a:prstGeom prst="rect">
            <a:avLst/>
          </a:prstGeom>
          <a:solidFill>
            <a:schemeClr val="bg1"/>
          </a:soli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7" name="Title 3">
            <a:extLst>
              <a:ext uri="{FF2B5EF4-FFF2-40B4-BE49-F238E27FC236}">
                <a16:creationId xmlns:a16="http://schemas.microsoft.com/office/drawing/2014/main" id="{D48567F4-D19D-1C41-A939-B16965A35447}"/>
              </a:ext>
            </a:extLst>
          </p:cNvPr>
          <p:cNvSpPr txBox="1">
            <a:spLocks/>
          </p:cNvSpPr>
          <p:nvPr/>
        </p:nvSpPr>
        <p:spPr>
          <a:xfrm>
            <a:off x="1858942" y="2158047"/>
            <a:ext cx="2322859" cy="509869"/>
          </a:xfrm>
          <a:prstGeom prst="rect">
            <a:avLst/>
          </a:prstGeom>
        </p:spPr>
        <p:txBody>
          <a:bodyPr lIns="0" tIns="0" rIns="0" bIns="0"/>
          <a:lstStyle>
            <a:lvl1pPr algn="l" defTabSz="914400" rtl="0" eaLnBrk="1" latinLnBrk="0" hangingPunct="1">
              <a:lnSpc>
                <a:spcPct val="90000"/>
              </a:lnSpc>
              <a:spcBef>
                <a:spcPct val="0"/>
              </a:spcBef>
              <a:buNone/>
              <a:defRPr sz="3600" b="0" i="0" kern="1200">
                <a:solidFill>
                  <a:schemeClr val="tx1"/>
                </a:solidFill>
                <a:latin typeface="Chronicle Display Black" charset="0"/>
                <a:ea typeface="Chronicle Display Black" charset="0"/>
                <a:cs typeface="Chronicle Display Black"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ource Sans Pro"/>
                <a:ea typeface="Open Sans" charset="0"/>
                <a:cs typeface="Open Sans" charset="0"/>
              </a:rPr>
              <a:t>Existing Behavioral Health Services </a:t>
            </a:r>
          </a:p>
        </p:txBody>
      </p:sp>
      <p:sp>
        <p:nvSpPr>
          <p:cNvPr id="9" name="Title 8">
            <a:extLst>
              <a:ext uri="{FF2B5EF4-FFF2-40B4-BE49-F238E27FC236}">
                <a16:creationId xmlns:a16="http://schemas.microsoft.com/office/drawing/2014/main" id="{7A9F1A76-5100-1067-C610-5771E13183AE}"/>
              </a:ext>
            </a:extLst>
          </p:cNvPr>
          <p:cNvSpPr>
            <a:spLocks noGrp="1"/>
          </p:cNvSpPr>
          <p:nvPr>
            <p:ph type="title"/>
          </p:nvPr>
        </p:nvSpPr>
        <p:spPr>
          <a:xfrm>
            <a:off x="288403" y="583372"/>
            <a:ext cx="11261652" cy="705331"/>
          </a:xfrm>
        </p:spPr>
        <p:txBody>
          <a:bodyPr>
            <a:normAutofit fontScale="90000"/>
          </a:bodyPr>
          <a:lstStyle/>
          <a:p>
            <a:r>
              <a:rPr lang="en-US" sz="3000" cap="none">
                <a:solidFill>
                  <a:srgbClr val="0E3F75"/>
                </a:solidFill>
              </a:rPr>
              <a:t>OhioRISE New and Improved Services</a:t>
            </a:r>
            <a:br>
              <a:rPr lang="en-US"/>
            </a:br>
            <a:endParaRPr lang="en-US"/>
          </a:p>
        </p:txBody>
      </p:sp>
      <p:sp>
        <p:nvSpPr>
          <p:cNvPr id="19" name="Rectangle 18">
            <a:extLst>
              <a:ext uri="{FF2B5EF4-FFF2-40B4-BE49-F238E27FC236}">
                <a16:creationId xmlns:a16="http://schemas.microsoft.com/office/drawing/2014/main" id="{D5D6DD14-6E1F-D6BE-614B-506E0B8F442F}"/>
              </a:ext>
            </a:extLst>
          </p:cNvPr>
          <p:cNvSpPr/>
          <p:nvPr/>
        </p:nvSpPr>
        <p:spPr>
          <a:xfrm>
            <a:off x="4685724" y="1394169"/>
            <a:ext cx="2598258" cy="2200101"/>
          </a:xfrm>
          <a:prstGeom prst="rect">
            <a:avLst/>
          </a:prstGeom>
          <a:solidFill>
            <a:schemeClr val="bg1"/>
          </a:solidFill>
          <a:ln w="38100">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0" name="Title 3">
            <a:extLst>
              <a:ext uri="{FF2B5EF4-FFF2-40B4-BE49-F238E27FC236}">
                <a16:creationId xmlns:a16="http://schemas.microsoft.com/office/drawing/2014/main" id="{0327DED8-2422-5550-C653-37DDAE43808F}"/>
              </a:ext>
            </a:extLst>
          </p:cNvPr>
          <p:cNvSpPr txBox="1">
            <a:spLocks/>
          </p:cNvSpPr>
          <p:nvPr/>
        </p:nvSpPr>
        <p:spPr>
          <a:xfrm>
            <a:off x="4929748" y="2140745"/>
            <a:ext cx="2322859" cy="526751"/>
          </a:xfrm>
          <a:prstGeom prst="rect">
            <a:avLst/>
          </a:prstGeom>
        </p:spPr>
        <p:txBody>
          <a:bodyPr lIns="0" tIns="0" rIns="0" bIns="0"/>
          <a:lstStyle>
            <a:lvl1pPr algn="l" defTabSz="914400" rtl="0" eaLnBrk="1" latinLnBrk="0" hangingPunct="1">
              <a:lnSpc>
                <a:spcPct val="90000"/>
              </a:lnSpc>
              <a:spcBef>
                <a:spcPct val="0"/>
              </a:spcBef>
              <a:buNone/>
              <a:defRPr sz="3600" b="0" i="0" kern="1200">
                <a:solidFill>
                  <a:schemeClr val="tx1"/>
                </a:solidFill>
                <a:latin typeface="Chronicle Display Black" charset="0"/>
                <a:ea typeface="Chronicle Display Black" charset="0"/>
                <a:cs typeface="Chronicle Display Black"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ource Sans Pro"/>
                <a:ea typeface="Open Sans" charset="0"/>
                <a:cs typeface="Open Sans" charset="0"/>
              </a:rPr>
              <a:t>Primary Flex Funds</a:t>
            </a:r>
          </a:p>
        </p:txBody>
      </p:sp>
      <p:sp>
        <p:nvSpPr>
          <p:cNvPr id="21" name="Rectangle 20">
            <a:extLst>
              <a:ext uri="{FF2B5EF4-FFF2-40B4-BE49-F238E27FC236}">
                <a16:creationId xmlns:a16="http://schemas.microsoft.com/office/drawing/2014/main" id="{ABC1D346-A5B6-6D25-FB66-957AE2FD3F2A}"/>
              </a:ext>
            </a:extLst>
          </p:cNvPr>
          <p:cNvSpPr/>
          <p:nvPr/>
        </p:nvSpPr>
        <p:spPr>
          <a:xfrm>
            <a:off x="7712230" y="1394169"/>
            <a:ext cx="2598258" cy="2200101"/>
          </a:xfrm>
          <a:prstGeom prst="rect">
            <a:avLst/>
          </a:prstGeom>
          <a:solidFill>
            <a:schemeClr val="bg1"/>
          </a:solidFill>
          <a:ln w="381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2" name="Title 3">
            <a:extLst>
              <a:ext uri="{FF2B5EF4-FFF2-40B4-BE49-F238E27FC236}">
                <a16:creationId xmlns:a16="http://schemas.microsoft.com/office/drawing/2014/main" id="{B4466B44-309A-8C94-747A-BF00ADA40987}"/>
              </a:ext>
            </a:extLst>
          </p:cNvPr>
          <p:cNvSpPr txBox="1">
            <a:spLocks/>
          </p:cNvSpPr>
          <p:nvPr/>
        </p:nvSpPr>
        <p:spPr>
          <a:xfrm>
            <a:off x="7849929" y="1962914"/>
            <a:ext cx="2322859" cy="896195"/>
          </a:xfrm>
          <a:prstGeom prst="rect">
            <a:avLst/>
          </a:prstGeom>
        </p:spPr>
        <p:txBody>
          <a:bodyPr lIns="0" tIns="0" rIns="0" bIns="0"/>
          <a:lstStyle>
            <a:lvl1pPr algn="l" defTabSz="914400" rtl="0" eaLnBrk="1" latinLnBrk="0" hangingPunct="1">
              <a:lnSpc>
                <a:spcPct val="90000"/>
              </a:lnSpc>
              <a:spcBef>
                <a:spcPct val="0"/>
              </a:spcBef>
              <a:buNone/>
              <a:defRPr sz="3600" b="0" i="0" kern="1200">
                <a:solidFill>
                  <a:schemeClr val="tx1"/>
                </a:solidFill>
                <a:latin typeface="Chronicle Display Black" charset="0"/>
                <a:ea typeface="Chronicle Display Black" charset="0"/>
                <a:cs typeface="Chronicle Display Black"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ource Sans Pro"/>
                <a:ea typeface="Open Sans" charset="0"/>
                <a:cs typeface="Open Sans" charset="0"/>
              </a:rPr>
              <a:t>Limited, Moderate, and Intensive Care Coordination</a:t>
            </a:r>
          </a:p>
        </p:txBody>
      </p:sp>
      <p:sp>
        <p:nvSpPr>
          <p:cNvPr id="23" name="Rectangle 22">
            <a:extLst>
              <a:ext uri="{FF2B5EF4-FFF2-40B4-BE49-F238E27FC236}">
                <a16:creationId xmlns:a16="http://schemas.microsoft.com/office/drawing/2014/main" id="{177FED65-C91C-32B3-2EA3-0D7E2B568BD1}"/>
              </a:ext>
            </a:extLst>
          </p:cNvPr>
          <p:cNvSpPr/>
          <p:nvPr/>
        </p:nvSpPr>
        <p:spPr>
          <a:xfrm>
            <a:off x="9013820" y="3799367"/>
            <a:ext cx="2598258" cy="2200101"/>
          </a:xfrm>
          <a:prstGeom prst="rect">
            <a:avLst/>
          </a:prstGeom>
          <a:solidFill>
            <a:schemeClr val="bg1"/>
          </a:solidFill>
          <a:ln w="38100">
            <a:solidFill>
              <a:srgbClr val="62B5E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3B64FB5C-7FBA-E567-91F0-A6BBECDF179A}"/>
              </a:ext>
            </a:extLst>
          </p:cNvPr>
          <p:cNvSpPr/>
          <p:nvPr/>
        </p:nvSpPr>
        <p:spPr>
          <a:xfrm>
            <a:off x="560523" y="3803111"/>
            <a:ext cx="2598258" cy="2200101"/>
          </a:xfrm>
          <a:prstGeom prst="rect">
            <a:avLst/>
          </a:prstGeom>
          <a:solidFill>
            <a:schemeClr val="bg1"/>
          </a:solidFill>
          <a:ln w="38100">
            <a:solidFill>
              <a:schemeClr val="accent6">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Rectangle 27">
            <a:extLst>
              <a:ext uri="{FF2B5EF4-FFF2-40B4-BE49-F238E27FC236}">
                <a16:creationId xmlns:a16="http://schemas.microsoft.com/office/drawing/2014/main" id="{58195095-F6D3-742B-7A26-D537D610B2CA}"/>
              </a:ext>
            </a:extLst>
          </p:cNvPr>
          <p:cNvSpPr/>
          <p:nvPr/>
        </p:nvSpPr>
        <p:spPr>
          <a:xfrm>
            <a:off x="3383238" y="3803111"/>
            <a:ext cx="2598258" cy="2200101"/>
          </a:xfrm>
          <a:prstGeom prst="rect">
            <a:avLst/>
          </a:prstGeom>
          <a:solidFill>
            <a:schemeClr val="bg1"/>
          </a:solidFill>
          <a:ln w="38100">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5EF35E0-3707-0641-F65D-4D9344394A54}"/>
              </a:ext>
            </a:extLst>
          </p:cNvPr>
          <p:cNvSpPr/>
          <p:nvPr/>
        </p:nvSpPr>
        <p:spPr>
          <a:xfrm>
            <a:off x="6205950" y="3803111"/>
            <a:ext cx="2598258" cy="2200101"/>
          </a:xfrm>
          <a:prstGeom prst="rect">
            <a:avLst/>
          </a:prstGeom>
          <a:solidFill>
            <a:schemeClr val="bg1"/>
          </a:solidFill>
          <a:ln w="38100">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Source Sans Pro"/>
              <a:ea typeface="Open Sans" charset="0"/>
              <a:cs typeface="Open Sans" charset="0"/>
            </a:endParaRPr>
          </a:p>
        </p:txBody>
      </p:sp>
      <p:sp>
        <p:nvSpPr>
          <p:cNvPr id="24" name="Title 3">
            <a:extLst>
              <a:ext uri="{FF2B5EF4-FFF2-40B4-BE49-F238E27FC236}">
                <a16:creationId xmlns:a16="http://schemas.microsoft.com/office/drawing/2014/main" id="{023A2953-A95F-0BB6-6F1E-49BB5349FEBC}"/>
              </a:ext>
            </a:extLst>
          </p:cNvPr>
          <p:cNvSpPr txBox="1">
            <a:spLocks/>
          </p:cNvSpPr>
          <p:nvPr/>
        </p:nvSpPr>
        <p:spPr>
          <a:xfrm>
            <a:off x="698222" y="4493198"/>
            <a:ext cx="2322859" cy="896195"/>
          </a:xfrm>
          <a:prstGeom prst="rect">
            <a:avLst/>
          </a:prstGeom>
        </p:spPr>
        <p:txBody>
          <a:bodyPr lIns="0" tIns="0" rIns="0" bIns="0"/>
          <a:lstStyle>
            <a:lvl1pPr algn="l" defTabSz="914400" rtl="0" eaLnBrk="1" latinLnBrk="0" hangingPunct="1">
              <a:lnSpc>
                <a:spcPct val="90000"/>
              </a:lnSpc>
              <a:spcBef>
                <a:spcPct val="0"/>
              </a:spcBef>
              <a:buNone/>
              <a:defRPr sz="3600" b="0" i="0" kern="1200">
                <a:solidFill>
                  <a:schemeClr val="tx1"/>
                </a:solidFill>
                <a:latin typeface="Chronicle Display Black" charset="0"/>
                <a:ea typeface="Chronicle Display Black" charset="0"/>
                <a:cs typeface="Chronicle Display Black"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ource Sans Pro"/>
                <a:ea typeface="Open Sans" charset="0"/>
                <a:cs typeface="Open Sans" charset="0"/>
              </a:rPr>
              <a:t>Psychiatric Residential Treatment Facility (PRTF)</a:t>
            </a:r>
          </a:p>
        </p:txBody>
      </p:sp>
      <p:sp>
        <p:nvSpPr>
          <p:cNvPr id="29" name="Title 3">
            <a:extLst>
              <a:ext uri="{FF2B5EF4-FFF2-40B4-BE49-F238E27FC236}">
                <a16:creationId xmlns:a16="http://schemas.microsoft.com/office/drawing/2014/main" id="{F3DAFC3C-70EC-2E02-2F38-88BA76FA1B73}"/>
              </a:ext>
            </a:extLst>
          </p:cNvPr>
          <p:cNvSpPr txBox="1">
            <a:spLocks/>
          </p:cNvSpPr>
          <p:nvPr/>
        </p:nvSpPr>
        <p:spPr>
          <a:xfrm>
            <a:off x="6343649" y="4072085"/>
            <a:ext cx="2322859" cy="509869"/>
          </a:xfrm>
          <a:prstGeom prst="rect">
            <a:avLst/>
          </a:prstGeom>
        </p:spPr>
        <p:txBody>
          <a:bodyPr lIns="0" tIns="0" rIns="0" bIns="0" anchor="t"/>
          <a:lstStyle>
            <a:lvl1pPr algn="l" defTabSz="914400" rtl="0" eaLnBrk="1" latinLnBrk="0" hangingPunct="1">
              <a:lnSpc>
                <a:spcPct val="90000"/>
              </a:lnSpc>
              <a:spcBef>
                <a:spcPct val="0"/>
              </a:spcBef>
              <a:buNone/>
              <a:defRPr sz="3600" b="0" i="0" kern="1200">
                <a:solidFill>
                  <a:schemeClr val="tx1"/>
                </a:solidFill>
                <a:latin typeface="Chronicle Display Black" charset="0"/>
                <a:ea typeface="Chronicle Display Black" charset="0"/>
                <a:cs typeface="Chronicle Display Black" charset="0"/>
              </a:defRPr>
            </a:lvl1pPr>
          </a:lstStyle>
          <a:p>
            <a:pPr algn="ctr">
              <a:lnSpc>
                <a:spcPct val="100000"/>
              </a:lnSpc>
              <a:spcAft>
                <a:spcPts val="600"/>
              </a:spcAft>
              <a:defRPr/>
            </a:pPr>
            <a:r>
              <a:rPr kumimoji="0" lang="en-US" sz="1800" b="1" i="0" u="none" strike="noStrike" kern="1200" cap="none" spc="0" normalizeH="0" baseline="0" noProof="0">
                <a:ln>
                  <a:noFill/>
                </a:ln>
                <a:solidFill>
                  <a:srgbClr val="000000"/>
                </a:solidFill>
                <a:effectLst/>
                <a:uLnTx/>
                <a:uFillTx/>
                <a:latin typeface="Source Sans Pro"/>
                <a:ea typeface="Open Sans"/>
                <a:cs typeface="Open Sans"/>
              </a:rPr>
              <a:t>Mobile Response and Stabilization Services</a:t>
            </a:r>
            <a:r>
              <a:rPr lang="en-US" sz="1800" b="1">
                <a:solidFill>
                  <a:srgbClr val="000000"/>
                </a:solidFill>
                <a:latin typeface="Source Sans Pro"/>
                <a:ea typeface="Open Sans"/>
                <a:cs typeface="Open Sans"/>
              </a:rPr>
              <a:t> (MRSS)</a:t>
            </a:r>
            <a:endParaRPr kumimoji="0" lang="en-US" sz="1800" b="1" i="0" u="none" strike="noStrike" kern="1200" cap="none" spc="0" normalizeH="0" baseline="0" noProof="0">
              <a:ln>
                <a:noFill/>
              </a:ln>
              <a:solidFill>
                <a:srgbClr val="000000"/>
              </a:solidFill>
              <a:effectLst/>
              <a:uLnTx/>
              <a:uFillTx/>
              <a:latin typeface="Source Sans Pro"/>
              <a:ea typeface="Open Sans" charset="0"/>
              <a:cs typeface="Open Sans" charset="0"/>
            </a:endParaRPr>
          </a:p>
        </p:txBody>
      </p:sp>
      <p:sp>
        <p:nvSpPr>
          <p:cNvPr id="26" name="Title 3">
            <a:extLst>
              <a:ext uri="{FF2B5EF4-FFF2-40B4-BE49-F238E27FC236}">
                <a16:creationId xmlns:a16="http://schemas.microsoft.com/office/drawing/2014/main" id="{93BFF53E-2489-9632-3719-458EC87051CC}"/>
              </a:ext>
            </a:extLst>
          </p:cNvPr>
          <p:cNvSpPr txBox="1">
            <a:spLocks/>
          </p:cNvSpPr>
          <p:nvPr/>
        </p:nvSpPr>
        <p:spPr>
          <a:xfrm>
            <a:off x="3520935" y="4607357"/>
            <a:ext cx="2322859" cy="913869"/>
          </a:xfrm>
          <a:prstGeom prst="rect">
            <a:avLst/>
          </a:prstGeom>
        </p:spPr>
        <p:txBody>
          <a:bodyPr lIns="0" tIns="0" rIns="0" bIns="0"/>
          <a:lstStyle>
            <a:lvl1pPr algn="l" defTabSz="914400" rtl="0" eaLnBrk="1" latinLnBrk="0" hangingPunct="1">
              <a:lnSpc>
                <a:spcPct val="90000"/>
              </a:lnSpc>
              <a:spcBef>
                <a:spcPct val="0"/>
              </a:spcBef>
              <a:buNone/>
              <a:defRPr sz="3600" b="0" i="0" kern="1200">
                <a:solidFill>
                  <a:schemeClr val="tx1"/>
                </a:solidFill>
                <a:latin typeface="Chronicle Display Black" charset="0"/>
                <a:ea typeface="Chronicle Display Black" charset="0"/>
                <a:cs typeface="Chronicle Display Black"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ource Sans Pro"/>
                <a:ea typeface="Open Sans" charset="0"/>
                <a:cs typeface="Open Sans" charset="0"/>
              </a:rPr>
              <a:t>Behavioral Health Respite</a:t>
            </a:r>
          </a:p>
        </p:txBody>
      </p:sp>
      <p:sp>
        <p:nvSpPr>
          <p:cNvPr id="35" name="Title 3">
            <a:extLst>
              <a:ext uri="{FF2B5EF4-FFF2-40B4-BE49-F238E27FC236}">
                <a16:creationId xmlns:a16="http://schemas.microsoft.com/office/drawing/2014/main" id="{4996FC75-1179-4116-7005-F0323E102E84}"/>
              </a:ext>
            </a:extLst>
          </p:cNvPr>
          <p:cNvSpPr txBox="1">
            <a:spLocks/>
          </p:cNvSpPr>
          <p:nvPr/>
        </p:nvSpPr>
        <p:spPr>
          <a:xfrm>
            <a:off x="9151519" y="4461952"/>
            <a:ext cx="2322859" cy="896195"/>
          </a:xfrm>
          <a:prstGeom prst="rect">
            <a:avLst/>
          </a:prstGeom>
        </p:spPr>
        <p:txBody>
          <a:bodyPr lIns="0" tIns="0" rIns="0" bIns="0"/>
          <a:lstStyle>
            <a:lvl1pPr algn="l" defTabSz="914400" rtl="0" eaLnBrk="1" latinLnBrk="0" hangingPunct="1">
              <a:lnSpc>
                <a:spcPct val="90000"/>
              </a:lnSpc>
              <a:spcBef>
                <a:spcPct val="0"/>
              </a:spcBef>
              <a:buNone/>
              <a:defRPr sz="3600" b="0" i="0" kern="1200">
                <a:solidFill>
                  <a:schemeClr val="tx1"/>
                </a:solidFill>
                <a:latin typeface="Chronicle Display Black" charset="0"/>
                <a:ea typeface="Chronicle Display Black" charset="0"/>
                <a:cs typeface="Chronicle Display Black"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ource Sans Pro"/>
                <a:ea typeface="Open Sans" charset="0"/>
                <a:cs typeface="Open Sans" charset="0"/>
              </a:rPr>
              <a:t>Intensive Home-Based Treatment (IHBT)</a:t>
            </a:r>
          </a:p>
        </p:txBody>
      </p:sp>
      <p:sp>
        <p:nvSpPr>
          <p:cNvPr id="36" name="TextBox 35">
            <a:extLst>
              <a:ext uri="{FF2B5EF4-FFF2-40B4-BE49-F238E27FC236}">
                <a16:creationId xmlns:a16="http://schemas.microsoft.com/office/drawing/2014/main" id="{B67F08EC-3BDC-D310-9537-3F0C4C7F76A8}"/>
              </a:ext>
            </a:extLst>
          </p:cNvPr>
          <p:cNvSpPr txBox="1"/>
          <p:nvPr/>
        </p:nvSpPr>
        <p:spPr>
          <a:xfrm>
            <a:off x="1377541" y="6146378"/>
            <a:ext cx="9925280"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A2F36"/>
                </a:solidFill>
                <a:effectLst/>
                <a:uLnTx/>
                <a:uFillTx/>
                <a:latin typeface="Source Sans Pro"/>
                <a:ea typeface="+mn-ea"/>
                <a:cs typeface="+mn-cs"/>
              </a:rPr>
              <a:t>*Youth in OhioRISE have their behavioral health benefits covered by Aetna Better Health of Ohio, the OhioRISE plan. Their physical health benefits covered by their current managed care organization or fee-for-service Medicaid. </a:t>
            </a:r>
          </a:p>
        </p:txBody>
      </p:sp>
      <p:sp>
        <p:nvSpPr>
          <p:cNvPr id="5" name="TextBox 4">
            <a:extLst>
              <a:ext uri="{FF2B5EF4-FFF2-40B4-BE49-F238E27FC236}">
                <a16:creationId xmlns:a16="http://schemas.microsoft.com/office/drawing/2014/main" id="{11A6A262-73EE-A402-FE12-22151D8435C5}"/>
              </a:ext>
            </a:extLst>
          </p:cNvPr>
          <p:cNvSpPr txBox="1"/>
          <p:nvPr/>
        </p:nvSpPr>
        <p:spPr>
          <a:xfrm>
            <a:off x="6343648" y="4895925"/>
            <a:ext cx="232285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A2F36"/>
                </a:solidFill>
                <a:effectLst/>
                <a:uLnTx/>
                <a:uFillTx/>
                <a:latin typeface="Source Sans Pro"/>
                <a:ea typeface="+mn-ea"/>
                <a:cs typeface="+mn-cs"/>
              </a:rPr>
              <a:t>Also available through Medicaid managed care organizations and fee-for-service Medicaid.</a:t>
            </a:r>
          </a:p>
        </p:txBody>
      </p:sp>
    </p:spTree>
    <p:extLst>
      <p:ext uri="{BB962C8B-B14F-4D97-AF65-F5344CB8AC3E}">
        <p14:creationId xmlns:p14="http://schemas.microsoft.com/office/powerpoint/2010/main" val="385693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4B0F5-B569-816B-AAEF-BF0F5E63D76D}"/>
              </a:ext>
            </a:extLst>
          </p:cNvPr>
          <p:cNvPicPr>
            <a:picLocks noChangeAspect="1"/>
          </p:cNvPicPr>
          <p:nvPr/>
        </p:nvPicPr>
        <p:blipFill>
          <a:blip r:embed="rId2"/>
          <a:stretch>
            <a:fillRect/>
          </a:stretch>
        </p:blipFill>
        <p:spPr>
          <a:xfrm>
            <a:off x="219423" y="535317"/>
            <a:ext cx="11577307" cy="6236749"/>
          </a:xfrm>
          <a:prstGeom prst="rect">
            <a:avLst/>
          </a:prstGeom>
        </p:spPr>
      </p:pic>
    </p:spTree>
    <p:extLst>
      <p:ext uri="{BB962C8B-B14F-4D97-AF65-F5344CB8AC3E}">
        <p14:creationId xmlns:p14="http://schemas.microsoft.com/office/powerpoint/2010/main" val="237533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2144FC4-22DD-1BAD-356C-F39FC60C7B88}"/>
              </a:ext>
            </a:extLst>
          </p:cNvPr>
          <p:cNvPicPr>
            <a:picLocks noGrp="1" noChangeAspect="1"/>
          </p:cNvPicPr>
          <p:nvPr>
            <p:ph idx="1"/>
          </p:nvPr>
        </p:nvPicPr>
        <p:blipFill>
          <a:blip r:embed="rId3"/>
          <a:stretch>
            <a:fillRect/>
          </a:stretch>
        </p:blipFill>
        <p:spPr>
          <a:xfrm>
            <a:off x="234516" y="589085"/>
            <a:ext cx="11722968" cy="6198744"/>
          </a:xfrm>
        </p:spPr>
      </p:pic>
    </p:spTree>
    <p:extLst>
      <p:ext uri="{BB962C8B-B14F-4D97-AF65-F5344CB8AC3E}">
        <p14:creationId xmlns:p14="http://schemas.microsoft.com/office/powerpoint/2010/main" val="7807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84F310-4C3D-FDF6-6BEE-F92FB0496116}"/>
              </a:ext>
            </a:extLst>
          </p:cNvPr>
          <p:cNvPicPr>
            <a:picLocks noChangeAspect="1"/>
          </p:cNvPicPr>
          <p:nvPr/>
        </p:nvPicPr>
        <p:blipFill rotWithShape="1">
          <a:blip r:embed="rId3"/>
          <a:srcRect l="555" t="447"/>
          <a:stretch/>
        </p:blipFill>
        <p:spPr>
          <a:xfrm>
            <a:off x="273955" y="694592"/>
            <a:ext cx="11241426" cy="5966299"/>
          </a:xfrm>
          <a:prstGeom prst="rect">
            <a:avLst/>
          </a:prstGeom>
        </p:spPr>
      </p:pic>
    </p:spTree>
    <p:extLst>
      <p:ext uri="{BB962C8B-B14F-4D97-AF65-F5344CB8AC3E}">
        <p14:creationId xmlns:p14="http://schemas.microsoft.com/office/powerpoint/2010/main" val="165171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FBFF91-94CF-76EC-1AB6-BBB9FA025EB2}"/>
              </a:ext>
            </a:extLst>
          </p:cNvPr>
          <p:cNvPicPr>
            <a:picLocks noChangeAspect="1"/>
          </p:cNvPicPr>
          <p:nvPr/>
        </p:nvPicPr>
        <p:blipFill>
          <a:blip r:embed="rId2"/>
          <a:stretch>
            <a:fillRect/>
          </a:stretch>
        </p:blipFill>
        <p:spPr>
          <a:xfrm>
            <a:off x="130547" y="367955"/>
            <a:ext cx="11930906" cy="6297714"/>
          </a:xfrm>
          <a:prstGeom prst="rect">
            <a:avLst/>
          </a:prstGeom>
        </p:spPr>
      </p:pic>
      <p:sp>
        <p:nvSpPr>
          <p:cNvPr id="3" name="Content Placeholder 2">
            <a:extLst>
              <a:ext uri="{FF2B5EF4-FFF2-40B4-BE49-F238E27FC236}">
                <a16:creationId xmlns:a16="http://schemas.microsoft.com/office/drawing/2014/main" id="{C256D970-2825-A4F8-382E-E6987D8CCA5B}"/>
              </a:ext>
            </a:extLst>
          </p:cNvPr>
          <p:cNvSpPr>
            <a:spLocks noGrp="1"/>
          </p:cNvSpPr>
          <p:nvPr/>
        </p:nvSpPr>
        <p:spPr>
          <a:xfrm>
            <a:off x="384583" y="1635052"/>
            <a:ext cx="2990034" cy="5030617"/>
          </a:xfrm>
          <a:prstGeom prst="rect">
            <a:avLst/>
          </a:prstGeom>
        </p:spPr>
        <p:txBody>
          <a:bodyPr vert="horz" lIns="91440" tIns="45720" rIns="91440" bIns="45720" rtlCol="0" anchor="t">
            <a:normAutofit fontScale="85000" lnSpcReduction="20000"/>
          </a:bodyPr>
          <a:lstStyle>
            <a:lvl1pPr marL="342900" indent="-342900" algn="l" defTabSz="685767" rtl="0" eaLnBrk="1" latinLnBrk="0" hangingPunct="1">
              <a:lnSpc>
                <a:spcPct val="120000"/>
              </a:lnSpc>
              <a:spcBef>
                <a:spcPts val="0"/>
              </a:spcBef>
              <a:spcAft>
                <a:spcPts val="751"/>
              </a:spcAft>
              <a:buClrTx/>
              <a:buSzPct val="110000"/>
              <a:buFont typeface="Source Sans Pro" panose="020B0503030403020204" pitchFamily="34" charset="0"/>
              <a:buChar char="-"/>
              <a:defRPr sz="1801" kern="1200" baseline="0">
                <a:solidFill>
                  <a:srgbClr val="2A2F36"/>
                </a:solidFill>
                <a:latin typeface="Source Sans Pro" panose="020B0503030403020204" pitchFamily="34" charset="0"/>
                <a:ea typeface="Open Sans" panose="020B0606030504020204" pitchFamily="34" charset="0"/>
                <a:cs typeface="Open Sans" panose="020B0606030504020204" pitchFamily="34" charset="0"/>
              </a:defRPr>
            </a:lvl1pPr>
            <a:lvl2pPr marL="582903" indent="-171442" algn="l" defTabSz="685767" rtl="0" eaLnBrk="1" latinLnBrk="0" hangingPunct="1">
              <a:lnSpc>
                <a:spcPct val="100000"/>
              </a:lnSpc>
              <a:spcBef>
                <a:spcPts val="751"/>
              </a:spcBef>
              <a:spcAft>
                <a:spcPts val="601"/>
              </a:spcAft>
              <a:buClrTx/>
              <a:buSzPct val="110000"/>
              <a:buFont typeface="Arial" panose="020B0604020202020204" pitchFamily="34" charset="0"/>
              <a:buChar char="•"/>
              <a:defRPr sz="1652" kern="1200">
                <a:solidFill>
                  <a:srgbClr val="2A2F36"/>
                </a:solidFill>
                <a:latin typeface="Source Sans Pro" panose="020B0503030403020204" pitchFamily="34" charset="0"/>
                <a:ea typeface="Open Sans" panose="020B0606030504020204" pitchFamily="34" charset="0"/>
                <a:cs typeface="Open Sans" panose="020B0606030504020204" pitchFamily="34" charset="0"/>
              </a:defRPr>
            </a:lvl2pPr>
            <a:lvl3pPr marL="925785" indent="-171442" algn="l" defTabSz="685767" rtl="0" eaLnBrk="1" latinLnBrk="0" hangingPunct="1">
              <a:lnSpc>
                <a:spcPct val="90000"/>
              </a:lnSpc>
              <a:spcBef>
                <a:spcPts val="751"/>
              </a:spcBef>
              <a:spcAft>
                <a:spcPts val="375"/>
              </a:spcAft>
              <a:buClrTx/>
              <a:buSzPct val="110000"/>
              <a:buFont typeface="Courier New" panose="02070309020205020404" pitchFamily="49" charset="0"/>
              <a:buChar char="o"/>
              <a:defRPr sz="1500" kern="1200">
                <a:solidFill>
                  <a:srgbClr val="2A2F36"/>
                </a:solidFill>
                <a:latin typeface="Source Sans Pro" panose="020B0503030403020204" pitchFamily="34" charset="0"/>
                <a:ea typeface="Open Sans" panose="020B0606030504020204" pitchFamily="34" charset="0"/>
                <a:cs typeface="Open Sans" panose="020B0606030504020204" pitchFamily="34" charset="0"/>
              </a:defRPr>
            </a:lvl3pPr>
            <a:lvl4pPr marL="1200091" indent="-171442" algn="l" defTabSz="685767" rtl="0" eaLnBrk="1" latinLnBrk="0" hangingPunct="1">
              <a:lnSpc>
                <a:spcPct val="90000"/>
              </a:lnSpc>
              <a:spcBef>
                <a:spcPts val="751"/>
              </a:spcBef>
              <a:spcAft>
                <a:spcPts val="375"/>
              </a:spcAft>
              <a:buClrTx/>
              <a:buSzPct val="110000"/>
              <a:buFont typeface="Arial" panose="020B0604020202020204" pitchFamily="34" charset="0"/>
              <a:buChar char="•"/>
              <a:defRPr sz="1351" kern="1200">
                <a:solidFill>
                  <a:srgbClr val="2A2F36"/>
                </a:solidFill>
                <a:latin typeface="Source Sans Pro" panose="020B0503030403020204" pitchFamily="34" charset="0"/>
                <a:ea typeface="Open Sans" panose="020B0606030504020204" pitchFamily="34" charset="0"/>
                <a:cs typeface="Open Sans" panose="020B0606030504020204" pitchFamily="34" charset="0"/>
              </a:defRPr>
            </a:lvl4pPr>
            <a:lvl5pPr marL="1542973" indent="-171442" algn="l" defTabSz="685767" rtl="0" eaLnBrk="1" latinLnBrk="0" hangingPunct="1">
              <a:lnSpc>
                <a:spcPct val="90000"/>
              </a:lnSpc>
              <a:spcBef>
                <a:spcPts val="751"/>
              </a:spcBef>
              <a:spcAft>
                <a:spcPts val="375"/>
              </a:spcAft>
              <a:buClrTx/>
              <a:buSzPct val="110000"/>
              <a:buFont typeface="Arial" panose="020B0604020202020204" pitchFamily="34" charset="0"/>
              <a:buChar char="•"/>
              <a:defRPr sz="1351" kern="1200">
                <a:solidFill>
                  <a:srgbClr val="2A2F36"/>
                </a:solidFill>
                <a:latin typeface="Source Sans Pro" panose="020B0503030403020204" pitchFamily="34" charset="0"/>
                <a:ea typeface="Open Sans" panose="020B0606030504020204" pitchFamily="34" charset="0"/>
                <a:cs typeface="Open Sans" panose="020B0606030504020204" pitchFamily="34" charset="0"/>
              </a:defRPr>
            </a:lvl5pPr>
            <a:lvl6pPr marL="1885856" indent="-171442" algn="l" defTabSz="685767" rtl="0" eaLnBrk="1" latinLnBrk="0" hangingPunct="1">
              <a:lnSpc>
                <a:spcPct val="90000"/>
              </a:lnSpc>
              <a:spcBef>
                <a:spcPts val="375"/>
              </a:spcBef>
              <a:buFont typeface="Arial" panose="020B0604020202020204" pitchFamily="34" charset="0"/>
              <a:buChar char="•"/>
              <a:defRPr sz="1351" kern="1200">
                <a:solidFill>
                  <a:srgbClr val="2A2F36"/>
                </a:solidFill>
                <a:latin typeface="Source Sans Pro"/>
              </a:defRPr>
            </a:lvl6pPr>
            <a:lvl7pPr marL="2228740" indent="-171442" algn="l" defTabSz="685767" rtl="0" eaLnBrk="1" latinLnBrk="0" hangingPunct="1">
              <a:lnSpc>
                <a:spcPct val="90000"/>
              </a:lnSpc>
              <a:spcBef>
                <a:spcPts val="375"/>
              </a:spcBef>
              <a:buFont typeface="Arial" panose="020B0604020202020204" pitchFamily="34" charset="0"/>
              <a:buChar char="•"/>
              <a:defRPr sz="1351" kern="1200">
                <a:solidFill>
                  <a:srgbClr val="2A2F36"/>
                </a:solidFill>
                <a:latin typeface="Source Sans Pro"/>
              </a:defRPr>
            </a:lvl7pPr>
            <a:lvl8pPr marL="2571622" indent="-171442" algn="l" defTabSz="685767" rtl="0" eaLnBrk="1" latinLnBrk="0" hangingPunct="1">
              <a:lnSpc>
                <a:spcPct val="90000"/>
              </a:lnSpc>
              <a:spcBef>
                <a:spcPts val="375"/>
              </a:spcBef>
              <a:buFont typeface="Arial" panose="020B0604020202020204" pitchFamily="34" charset="0"/>
              <a:buChar char="•"/>
              <a:defRPr sz="1351" kern="1200">
                <a:solidFill>
                  <a:srgbClr val="2A2F36"/>
                </a:solidFill>
                <a:latin typeface="Source Sans Pro"/>
              </a:defRPr>
            </a:lvl8pPr>
            <a:lvl9pPr marL="2914504" indent="-171442" algn="l" defTabSz="685767" rtl="0" eaLnBrk="1" latinLnBrk="0" hangingPunct="1">
              <a:lnSpc>
                <a:spcPct val="90000"/>
              </a:lnSpc>
              <a:spcBef>
                <a:spcPts val="375"/>
              </a:spcBef>
              <a:buFont typeface="Arial" panose="020B0604020202020204" pitchFamily="34" charset="0"/>
              <a:buChar char="•"/>
              <a:defRPr sz="1351" kern="1200">
                <a:solidFill>
                  <a:srgbClr val="2A2F36"/>
                </a:solidFill>
                <a:latin typeface="Source Sans Pro"/>
              </a:defRPr>
            </a:lvl9pPr>
          </a:lstStyle>
          <a:p>
            <a:r>
              <a:rPr lang="en-US" sz="2000" dirty="0"/>
              <a:t>Immediate access to care coordination to assist with accessing services and supports.</a:t>
            </a:r>
          </a:p>
          <a:p>
            <a:endParaRPr lang="en-US" sz="2000" dirty="0"/>
          </a:p>
          <a:p>
            <a:r>
              <a:rPr lang="en-US" sz="2000" dirty="0"/>
              <a:t>Deep dive into what kids and families need, based on each child/youth’s CANS and use of the wraparound process.</a:t>
            </a:r>
            <a:endParaRPr lang="en-US" sz="2000" dirty="0">
              <a:cs typeface="Calibri"/>
            </a:endParaRPr>
          </a:p>
          <a:p>
            <a:endParaRPr lang="en-US" sz="2000" dirty="0"/>
          </a:p>
          <a:p>
            <a:r>
              <a:rPr lang="en-US" sz="2000" dirty="0">
                <a:latin typeface="Source Sans Pro"/>
                <a:ea typeface="Open Sans"/>
                <a:cs typeface="Open Sans"/>
              </a:rPr>
              <a:t>It's a team of teachers, providers, advocates, school counselors, and other community partners to help the youth.</a:t>
            </a:r>
          </a:p>
          <a:p>
            <a:endParaRPr lang="en-US" dirty="0"/>
          </a:p>
        </p:txBody>
      </p:sp>
    </p:spTree>
    <p:extLst>
      <p:ext uri="{BB962C8B-B14F-4D97-AF65-F5344CB8AC3E}">
        <p14:creationId xmlns:p14="http://schemas.microsoft.com/office/powerpoint/2010/main" val="121428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38CC17-8F02-A28D-AD50-7B1FDFFE24CB}"/>
              </a:ext>
            </a:extLst>
          </p:cNvPr>
          <p:cNvPicPr>
            <a:picLocks noChangeAspect="1"/>
          </p:cNvPicPr>
          <p:nvPr/>
        </p:nvPicPr>
        <p:blipFill>
          <a:blip r:embed="rId2"/>
          <a:stretch>
            <a:fillRect/>
          </a:stretch>
        </p:blipFill>
        <p:spPr>
          <a:xfrm>
            <a:off x="197609" y="426449"/>
            <a:ext cx="11796782" cy="6248942"/>
          </a:xfrm>
          <a:prstGeom prst="rect">
            <a:avLst/>
          </a:prstGeom>
        </p:spPr>
      </p:pic>
    </p:spTree>
    <p:extLst>
      <p:ext uri="{BB962C8B-B14F-4D97-AF65-F5344CB8AC3E}">
        <p14:creationId xmlns:p14="http://schemas.microsoft.com/office/powerpoint/2010/main" val="306133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6E6FC1E6-1C77-F7DF-FB5C-64E2C4EF4301}"/>
              </a:ext>
            </a:extLst>
          </p:cNvPr>
          <p:cNvPicPr>
            <a:picLocks noChangeAspect="1"/>
          </p:cNvPicPr>
          <p:nvPr/>
        </p:nvPicPr>
        <p:blipFill>
          <a:blip r:embed="rId3"/>
          <a:stretch>
            <a:fillRect/>
          </a:stretch>
        </p:blipFill>
        <p:spPr>
          <a:xfrm>
            <a:off x="23329" y="456048"/>
            <a:ext cx="12168671" cy="6468417"/>
          </a:xfrm>
          <a:prstGeom prst="rect">
            <a:avLst/>
          </a:prstGeom>
        </p:spPr>
      </p:pic>
    </p:spTree>
    <p:extLst>
      <p:ext uri="{BB962C8B-B14F-4D97-AF65-F5344CB8AC3E}">
        <p14:creationId xmlns:p14="http://schemas.microsoft.com/office/powerpoint/2010/main" val="1230577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0IIAzwASru4RLKyiBqs5w"/>
</p:tagLst>
</file>

<file path=ppt/theme/theme1.xml><?xml version="1.0" encoding="utf-8"?>
<a:theme xmlns:a="http://schemas.openxmlformats.org/drawingml/2006/main" name="2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4.xml><?xml version="1.0" encoding="utf-8"?>
<a:theme xmlns:a="http://schemas.openxmlformats.org/drawingml/2006/main" name="2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5.xml><?xml version="1.0" encoding="utf-8"?>
<a:theme xmlns:a="http://schemas.openxmlformats.org/drawingml/2006/main" name="3_CVS_Health_PPT_Everyday_Widescreen_Template">
  <a:themeElements>
    <a:clrScheme name="AETNA">
      <a:dk1>
        <a:srgbClr val="000000"/>
      </a:dk1>
      <a:lt1>
        <a:sysClr val="window" lastClr="FFFFFF"/>
      </a:lt1>
      <a:dk2>
        <a:srgbClr val="3F3F3F"/>
      </a:dk2>
      <a:lt2>
        <a:srgbClr val="C0C0C0"/>
      </a:lt2>
      <a:accent1>
        <a:srgbClr val="563D82"/>
      </a:accent1>
      <a:accent2>
        <a:srgbClr val="7D3F98"/>
      </a:accent2>
      <a:accent3>
        <a:srgbClr val="AE86C0"/>
      </a:accent3>
      <a:accent4>
        <a:srgbClr val="B9AFD6"/>
      </a:accent4>
      <a:accent5>
        <a:srgbClr val="646464"/>
      </a:accent5>
      <a:accent6>
        <a:srgbClr val="868686"/>
      </a:accent6>
      <a:hlink>
        <a:srgbClr val="267AC0"/>
      </a:hlink>
      <a:folHlink>
        <a:srgbClr val="A5A5A5"/>
      </a:folHlink>
    </a:clrScheme>
    <a:fontScheme name="CVS Fonts">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a:noFill/>
          <a:miter lim="800000"/>
        </a:ln>
        <a:effectLst/>
      </a:spPr>
      <a:bodyPr rtlCol="0" anchor="ctr"/>
      <a:lstStyle>
        <a:defPPr algn="ctr">
          <a:defRPr sz="1500" b="1"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defRPr sz="1500" b="1" dirty="0">
            <a:solidFill>
              <a:schemeClr val="tx2"/>
            </a:solidFill>
          </a:defRPr>
        </a:defPPr>
      </a:lstStyle>
    </a:txDef>
  </a:objectDefaults>
  <a:extraClrSchemeLst/>
  <a:custClrLst>
    <a:custClr name="CVS Health Red">
      <a:srgbClr val="CC0000"/>
    </a:custClr>
    <a:custClr name="PPT Red Dark">
      <a:srgbClr val="9E0000"/>
    </a:custClr>
    <a:custClr name="Gray Extralight">
      <a:srgbClr val="E9E9E9"/>
    </a:custClr>
    <a:custClr name="PPT Gray Light">
      <a:srgbClr val="C0C0C0"/>
    </a:custClr>
    <a:custClr name="PPT Gray Medium">
      <a:srgbClr val="868686"/>
    </a:custClr>
    <a:custClr name="PPT Gray Dark">
      <a:srgbClr val="646464"/>
    </a:custClr>
    <a:custClr name="Aetna Violet">
      <a:srgbClr val="7D3F98"/>
    </a:custClr>
    <a:custClr name="PPT Violet Dark">
      <a:srgbClr val="563D82"/>
    </a:custClr>
    <a:custClr name="Navy Light">
      <a:srgbClr val="0A4B8C"/>
    </a:custClr>
    <a:custClr name="Navy">
      <a:srgbClr val="0B315E"/>
    </a:custClr>
    <a:custClr name="Navy Light">
      <a:srgbClr val="0A4B8C"/>
    </a:custClr>
    <a:custClr name="PPT Blue Dark">
      <a:srgbClr val="267AC0"/>
    </a:custClr>
    <a:custClr name="Navy">
      <a:srgbClr val="0B315E"/>
    </a:custClr>
    <a:custClr name="PPT Teal Extradark">
      <a:srgbClr val="00787E"/>
    </a:custClr>
    <a:custClr name="Teal Dark">
      <a:srgbClr val="00A78E"/>
    </a:custClr>
    <a:custClr name="PPT Teal Ultradark">
      <a:srgbClr val="00585E"/>
    </a:custClr>
    <a:custClr name="PPT Gray Dark">
      <a:srgbClr val="646464"/>
    </a:custClr>
    <a:custClr name="PPT Gray Medium">
      <a:srgbClr val="868686"/>
    </a:custClr>
    <a:custClr name="Text Gray">
      <a:srgbClr val="3F3F3F"/>
    </a:custClr>
    <a:custClr name="PPT Green Extradark">
      <a:srgbClr val="487A10"/>
    </a:custClr>
  </a:custClrLst>
  <a:extLst>
    <a:ext uri="{05A4C25C-085E-4340-85A3-A5531E510DB2}">
      <thm15:themeFamily xmlns:thm15="http://schemas.microsoft.com/office/thememl/2012/main" name="Aetna_Everyday_Widescreen_Template_01_2022" id="{B94B3AC3-DCE3-624C-B1C3-FCAB5FBC4841}" vid="{8855B0F7-D34E-6B42-88EF-942DC48A3F2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75a70f5-3c1f-4065-9bf1-58e9e140fc63">
      <UserInfo>
        <DisplayName>Hackenberg, Lauren</DisplayName>
        <AccountId>6510</AccountId>
        <AccountType/>
      </UserInfo>
    </SharedWithUsers>
    <UserToGrantPermission xmlns="7365909f-076d-4264-8761-f7e55c9593e3">
      <UserInfo>
        <DisplayName>927</DisplayName>
        <AccountId>927</AccountId>
        <AccountType/>
      </UserInfo>
    </UserToGrantPermission>
    <DateCompleted xmlns="7365909f-076d-4264-8761-f7e55c9593e3" xsi:nil="true"/>
    <BreakPermission xmlns="7365909f-076d-4264-8761-f7e55c9593e3">true</BreakPermission>
    <Comments xmlns="95955fa9-081b-411e-84c3-89e62eafb38c">Edits complete and ready for review</Comments>
    <Status xmlns="7365909f-076d-4264-8761-f7e55c9593e3" xsi:nil="true"/>
    <Role xmlns="95955fa9-081b-411e-84c3-89e62eafb38c">Requestor</Role>
    <SortOrder xmlns="95955fa9-081b-411e-84c3-89e62eafb38c" xsi:nil="true"/>
    <isChanged xmlns="7365909f-076d-4264-8761-f7e55c9593e3">true</isChanged>
    <PlanType xmlns="7365909f-076d-4264-8761-f7e55c9593e3">Aetna (OhioRISE)</Plan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3FD76C64B8604C96CA13CAA2715C9C" ma:contentTypeVersion="13" ma:contentTypeDescription="Create a new document." ma:contentTypeScope="" ma:versionID="57b917bd142f1bd2ba9eed367e932997">
  <xsd:schema xmlns:xsd="http://www.w3.org/2001/XMLSchema" xmlns:xs="http://www.w3.org/2001/XMLSchema" xmlns:p="http://schemas.microsoft.com/office/2006/metadata/properties" xmlns:ns2="95955fa9-081b-411e-84c3-89e62eafb38c" xmlns:ns3="a75a70f5-3c1f-4065-9bf1-58e9e140fc63" xmlns:ns4="7365909f-076d-4264-8761-f7e55c9593e3" targetNamespace="http://schemas.microsoft.com/office/2006/metadata/properties" ma:root="true" ma:fieldsID="a5ee95bb0cf7ba67c1d70ddd882ab4ec" ns2:_="" ns3:_="" ns4:_="">
    <xsd:import namespace="95955fa9-081b-411e-84c3-89e62eafb38c"/>
    <xsd:import namespace="a75a70f5-3c1f-4065-9bf1-58e9e140fc63"/>
    <xsd:import namespace="7365909f-076d-4264-8761-f7e55c9593e3"/>
    <xsd:element name="properties">
      <xsd:complexType>
        <xsd:sequence>
          <xsd:element name="documentManagement">
            <xsd:complexType>
              <xsd:all>
                <xsd:element ref="ns2:Comments" minOccurs="0"/>
                <xsd:element ref="ns2:Role" minOccurs="0"/>
                <xsd:element ref="ns3:SharedWithUsers" minOccurs="0"/>
                <xsd:element ref="ns2:SortOrder" minOccurs="0"/>
                <xsd:element ref="ns4:BreakPermission" minOccurs="0"/>
                <xsd:element ref="ns4:UserToGrantPermission" minOccurs="0"/>
                <xsd:element ref="ns4:isChanged" minOccurs="0"/>
                <xsd:element ref="ns4:PlanType" minOccurs="0"/>
                <xsd:element ref="ns4:DateCompleted" minOccurs="0"/>
                <xsd:element ref="ns4: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55fa9-081b-411e-84c3-89e62eafb38c"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Role" ma:index="9" nillable="true" ma:displayName="Role" ma:internalName="Role">
      <xsd:simpleType>
        <xsd:restriction base="dms:Text">
          <xsd:maxLength value="255"/>
        </xsd:restriction>
      </xsd:simpleType>
    </xsd:element>
    <xsd:element name="SortOrder" ma:index="11" nillable="true" ma:displayName="Order" ma:internalName="SortOrd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75a70f5-3c1f-4065-9bf1-58e9e140fc63"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65909f-076d-4264-8761-f7e55c9593e3" elementFormDefault="qualified">
    <xsd:import namespace="http://schemas.microsoft.com/office/2006/documentManagement/types"/>
    <xsd:import namespace="http://schemas.microsoft.com/office/infopath/2007/PartnerControls"/>
    <xsd:element name="BreakPermission" ma:index="12" nillable="true" ma:displayName="BreakPermission" ma:default="0" ma:internalName="BreakPermission">
      <xsd:simpleType>
        <xsd:restriction base="dms:Boolean"/>
      </xsd:simpleType>
    </xsd:element>
    <xsd:element name="UserToGrantPermission" ma:index="13" nillable="true" ma:displayName="UserToGrantPermission" ma:list="UserInfo" ma:SharePointGroup="0" ma:internalName="UserToGrantPermission"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sChanged" ma:index="14" nillable="true" ma:displayName="isChanged" ma:default="0" ma:internalName="isChanged">
      <xsd:simpleType>
        <xsd:restriction base="dms:Boolean"/>
      </xsd:simpleType>
    </xsd:element>
    <xsd:element name="PlanType" ma:index="15" nillable="true" ma:displayName="PlanType" ma:internalName="PlanType">
      <xsd:simpleType>
        <xsd:restriction base="dms:Text">
          <xsd:maxLength value="255"/>
        </xsd:restriction>
      </xsd:simpleType>
    </xsd:element>
    <xsd:element name="DateCompleted" ma:index="16" nillable="true" ma:displayName="DateCompleted" ma:format="DateOnly" ma:internalName="DateCompleted">
      <xsd:simpleType>
        <xsd:restriction base="dms:DateTime"/>
      </xsd:simpleType>
    </xsd:element>
    <xsd:element name="Status" ma:index="17" nillable="true" ma:displayName="Status" ma:internalName="Statu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293D9A-65B0-4835-A7DE-90AED4ED2A7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75a70f5-3c1f-4065-9bf1-58e9e140fc63"/>
    <ds:schemaRef ds:uri="http://purl.org/dc/elements/1.1/"/>
    <ds:schemaRef ds:uri="http://schemas.microsoft.com/office/2006/metadata/properties"/>
    <ds:schemaRef ds:uri="7365909f-076d-4264-8761-f7e55c9593e3"/>
    <ds:schemaRef ds:uri="95955fa9-081b-411e-84c3-89e62eafb38c"/>
    <ds:schemaRef ds:uri="http://www.w3.org/XML/1998/namespace"/>
    <ds:schemaRef ds:uri="http://purl.org/dc/dcmitype/"/>
  </ds:schemaRefs>
</ds:datastoreItem>
</file>

<file path=customXml/itemProps2.xml><?xml version="1.0" encoding="utf-8"?>
<ds:datastoreItem xmlns:ds="http://schemas.openxmlformats.org/officeDocument/2006/customXml" ds:itemID="{9A967D8D-894D-4F3D-AA0E-64E5A4ED5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955fa9-081b-411e-84c3-89e62eafb38c"/>
    <ds:schemaRef ds:uri="a75a70f5-3c1f-4065-9bf1-58e9e140fc63"/>
    <ds:schemaRef ds:uri="7365909f-076d-4264-8761-f7e55c9593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80FAA2-039C-4A71-9D0B-64E77D4D59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608</TotalTime>
  <Words>502</Words>
  <Application>Microsoft Office PowerPoint</Application>
  <PresentationFormat>Widescreen</PresentationFormat>
  <Paragraphs>61</Paragraphs>
  <Slides>11</Slides>
  <Notes>5</Notes>
  <HiddenSlides>0</HiddenSlides>
  <MMClips>0</MMClips>
  <ScaleCrop>false</ScaleCrop>
  <HeadingPairs>
    <vt:vector size="8" baseType="variant">
      <vt:variant>
        <vt:lpstr>Fonts Used</vt:lpstr>
      </vt:variant>
      <vt:variant>
        <vt:i4>16</vt:i4>
      </vt:variant>
      <vt:variant>
        <vt:lpstr>Theme</vt:lpstr>
      </vt:variant>
      <vt:variant>
        <vt:i4>5</vt:i4>
      </vt:variant>
      <vt:variant>
        <vt:lpstr>Embedded OLE Servers</vt:lpstr>
      </vt:variant>
      <vt:variant>
        <vt:i4>1</vt:i4>
      </vt:variant>
      <vt:variant>
        <vt:lpstr>Slide Titles</vt:lpstr>
      </vt:variant>
      <vt:variant>
        <vt:i4>11</vt:i4>
      </vt:variant>
    </vt:vector>
  </HeadingPairs>
  <TitlesOfParts>
    <vt:vector size="33" baseType="lpstr">
      <vt:lpstr>Aptos</vt:lpstr>
      <vt:lpstr>Arial</vt:lpstr>
      <vt:lpstr>Calibri</vt:lpstr>
      <vt:lpstr>Chronicle Display Black</vt:lpstr>
      <vt:lpstr>Courier New</vt:lpstr>
      <vt:lpstr>CVS Health Sans</vt:lpstr>
      <vt:lpstr>CVS Health Sans Medium</vt:lpstr>
      <vt:lpstr>Lucida Grande</vt:lpstr>
      <vt:lpstr>Merriweather Sans</vt:lpstr>
      <vt:lpstr>Open Sans</vt:lpstr>
      <vt:lpstr>Open Sans Light</vt:lpstr>
      <vt:lpstr>Sitka Text Semibold</vt:lpstr>
      <vt:lpstr>Source Sans Pro</vt:lpstr>
      <vt:lpstr>Source Sans Pro SemiBold</vt:lpstr>
      <vt:lpstr>Wingdings</vt:lpstr>
      <vt:lpstr>Wingdings 2</vt:lpstr>
      <vt:lpstr>2_Heart of it All Deck</vt:lpstr>
      <vt:lpstr>Opening and Closing Slides</vt:lpstr>
      <vt:lpstr>1_Heart of it All Deck</vt:lpstr>
      <vt:lpstr>2_Heart of it All Deck</vt:lpstr>
      <vt:lpstr>3_CVS_Health_PPT_Everyday_Widescreen_Template</vt:lpstr>
      <vt:lpstr>think-cell Slide</vt:lpstr>
      <vt:lpstr>  OhioRISE (Resilience through Integrated Systems and Excellence) Overview    </vt:lpstr>
      <vt:lpstr>Supporting Youth and Families Across Systems</vt:lpstr>
      <vt:lpstr>OhioRISE New and Improved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Messages Master Slide Deck Aetna Team  OhioRISE (Resilience through Integrated Systems and Excellence) Overview</dc:title>
  <dc:creator>Smith, Kelly</dc:creator>
  <cp:lastModifiedBy>Barbara Turpin</cp:lastModifiedBy>
  <cp:revision>9</cp:revision>
  <dcterms:created xsi:type="dcterms:W3CDTF">2023-08-22T13:49:19Z</dcterms:created>
  <dcterms:modified xsi:type="dcterms:W3CDTF">2026-06-17T12:49:04Z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0x010100973FD76C64B8604C96CA13CAA2715C9C</vt:lpwstr>
  </property>
  <property fmtid="{D5CDD505-2E9C-101B-9397-08002B2CF9AE}" pid="3" name="MediaServiceImageTags">
    <vt:lpwstr/>
  </property>
  <property fmtid="{D5CDD505-2E9C-101B-9397-08002B2CF9AE}" pid="4" name="MSIP_Label_ea60d57e-af5b-4752-ac57-3e4f28ca11dc_Enabled">
    <vt:lpwstr>true</vt:lpwstr>
  </property>
  <property fmtid="{D5CDD505-2E9C-101B-9397-08002B2CF9AE}" pid="5" name="MSIP_Label_ea60d57e-af5b-4752-ac57-3e4f28ca11dc_SetDate">
    <vt:lpwstr>2023-12-13T21:53:06Z</vt:lpwstr>
  </property>
  <property fmtid="{D5CDD505-2E9C-101B-9397-08002B2CF9AE}" pid="6" name="MSIP_Label_ea60d57e-af5b-4752-ac57-3e4f28ca11dc_Method">
    <vt:lpwstr>Standard</vt:lpwstr>
  </property>
  <property fmtid="{D5CDD505-2E9C-101B-9397-08002B2CF9AE}" pid="7" name="MSIP_Label_ea60d57e-af5b-4752-ac57-3e4f28ca11dc_Name">
    <vt:lpwstr>ea60d57e-af5b-4752-ac57-3e4f28ca11dc</vt:lpwstr>
  </property>
  <property fmtid="{D5CDD505-2E9C-101B-9397-08002B2CF9AE}" pid="8" name="MSIP_Label_ea60d57e-af5b-4752-ac57-3e4f28ca11dc_SiteId">
    <vt:lpwstr>36da45f1-dd2c-4d1f-af13-5abe46b99921</vt:lpwstr>
  </property>
  <property fmtid="{D5CDD505-2E9C-101B-9397-08002B2CF9AE}" pid="9" name="MSIP_Label_ea60d57e-af5b-4752-ac57-3e4f28ca11dc_ActionId">
    <vt:lpwstr>018481c3-276a-4e6b-aef8-f35540165a9c</vt:lpwstr>
  </property>
  <property fmtid="{D5CDD505-2E9C-101B-9397-08002B2CF9AE}" pid="10" name="MSIP_Label_ea60d57e-af5b-4752-ac57-3e4f28ca11dc_ContentBits">
    <vt:lpwstr>0</vt:lpwstr>
  </property>
  <property fmtid="{D5CDD505-2E9C-101B-9397-08002B2CF9AE}" pid="11" name="MSIP_Label_1ecdf243-b9b0-4f63-8694-76742e4201b7_Enabled">
    <vt:lpwstr>true</vt:lpwstr>
  </property>
  <property fmtid="{D5CDD505-2E9C-101B-9397-08002B2CF9AE}" pid="12" name="MSIP_Label_1ecdf243-b9b0-4f63-8694-76742e4201b7_ActionId">
    <vt:lpwstr>10bb9ba9-7fc8-48c8-8761-b9753632c985</vt:lpwstr>
  </property>
  <property fmtid="{D5CDD505-2E9C-101B-9397-08002B2CF9AE}" pid="13" name="MSIP_Label_1ecdf243-b9b0-4f63-8694-76742e4201b7_SetDate">
    <vt:lpwstr>2025-01-17T15:30:53Z</vt:lpwstr>
  </property>
  <property fmtid="{D5CDD505-2E9C-101B-9397-08002B2CF9AE}" pid="14" name="MSIP_Label_1ecdf243-b9b0-4f63-8694-76742e4201b7_ContentBits">
    <vt:lpwstr>0</vt:lpwstr>
  </property>
  <property fmtid="{D5CDD505-2E9C-101B-9397-08002B2CF9AE}" pid="15" name="MSIP_Label_1ecdf243-b9b0-4f63-8694-76742e4201b7_Name">
    <vt:lpwstr>Proprietary general</vt:lpwstr>
  </property>
  <property fmtid="{D5CDD505-2E9C-101B-9397-08002B2CF9AE}" pid="16" name="MSIP_Label_1ecdf243-b9b0-4f63-8694-76742e4201b7_SiteId">
    <vt:lpwstr>fabb61b8-3afe-4e75-b934-a47f782b8cd7</vt:lpwstr>
  </property>
  <property fmtid="{D5CDD505-2E9C-101B-9397-08002B2CF9AE}" pid="17" name="MSIP_Label_1ecdf243-b9b0-4f63-8694-76742e4201b7_Method">
    <vt:lpwstr>Standard</vt:lpwstr>
  </property>
</Properties>
</file>